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3"/>
    <p:sldId id="258" r:id="rId4"/>
    <p:sldId id="259" r:id="rId5"/>
    <p:sldId id="260" r:id="rId6"/>
    <p:sldId id="261" r:id="rId7"/>
    <p:sldId id="284" r:id="rId8"/>
    <p:sldId id="262" r:id="rId9"/>
    <p:sldId id="263" r:id="rId10"/>
    <p:sldId id="264" r:id="rId11"/>
    <p:sldId id="285" r:id="rId12"/>
    <p:sldId id="274" r:id="rId13"/>
    <p:sldId id="275" r:id="rId14"/>
    <p:sldId id="276" r:id="rId15"/>
    <p:sldId id="277" r:id="rId16"/>
    <p:sldId id="278" r:id="rId17"/>
    <p:sldId id="288" r:id="rId18"/>
    <p:sldId id="279" r:id="rId19"/>
    <p:sldId id="282" r:id="rId20"/>
    <p:sldId id="271" r:id="rId21"/>
  </p:sldIdLst>
  <p:sldSz cx="12192000" cy="6858000"/>
  <p:notesSz cx="6858000" cy="9144000"/>
  <p:embeddedFontLst>
    <p:embeddedFont>
      <p:font typeface="Anton" pitchFamily="2" charset="-93"/>
      <p:regular r:id="rId26"/>
    </p:embeddedFont>
    <p:embeddedFont>
      <p:font typeface="Lobster" panose="00000500000000000000" pitchFamily="2" charset="-93"/>
      <p:regular r:id="rId27"/>
    </p:embeddedFont>
    <p:embeddedFont>
      <p:font typeface="Calibri" panose="020F0502020204030204" charset="0"/>
      <p:regular r:id="rId28"/>
      <p:bold r:id="rId29"/>
      <p:italic r:id="rId30"/>
      <p:boldItalic r:id="rId31"/>
    </p:embeddedFont>
    <p:embeddedFont>
      <p:font typeface="Calibri Light" panose="020F0302020204030204" charset="0"/>
      <p:regular r:id="rId32"/>
      <p: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23047"/>
    <a:srgbClr val="FB8500"/>
    <a:srgbClr val="219EBC"/>
    <a:srgbClr val="8ECAE6"/>
    <a:srgbClr val="FFB70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762" autoAdjust="0"/>
    <p:restoredTop sz="94660"/>
  </p:normalViewPr>
  <p:slideViewPr>
    <p:cSldViewPr snapToGrid="0" showGuides="1">
      <p:cViewPr varScale="1">
        <p:scale>
          <a:sx n="82" d="100"/>
          <a:sy n="82" d="100"/>
        </p:scale>
        <p:origin x="48"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3" Type="http://schemas.openxmlformats.org/officeDocument/2006/relationships/font" Target="fonts/font8.fntdata"/><Relationship Id="rId32" Type="http://schemas.openxmlformats.org/officeDocument/2006/relationships/font" Target="fonts/font7.fntdata"/><Relationship Id="rId31" Type="http://schemas.openxmlformats.org/officeDocument/2006/relationships/font" Target="fonts/font6.fntdata"/><Relationship Id="rId30" Type="http://schemas.openxmlformats.org/officeDocument/2006/relationships/font" Target="fonts/font5.fntdata"/><Relationship Id="rId3" Type="http://schemas.openxmlformats.org/officeDocument/2006/relationships/slide" Target="slides/slide1.xml"/><Relationship Id="rId29" Type="http://schemas.openxmlformats.org/officeDocument/2006/relationships/font" Target="fonts/font4.fntdata"/><Relationship Id="rId28" Type="http://schemas.openxmlformats.org/officeDocument/2006/relationships/font" Target="fonts/font3.fntdata"/><Relationship Id="rId27" Type="http://schemas.openxmlformats.org/officeDocument/2006/relationships/font" Target="fonts/font2.fntdata"/><Relationship Id="rId26" Type="http://schemas.openxmlformats.org/officeDocument/2006/relationships/font" Target="fonts/font1.fntdata"/><Relationship Id="rId25" Type="http://schemas.openxmlformats.org/officeDocument/2006/relationships/commentAuthors" Target="commentAuthors.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5-14T19:58:41.914" idx="1">
    <p:pos x="9892" y="-3133"/>
    <p:text/>
  </p:cm>
</p:cmLst>
</file>

<file path=ppt/media/>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p:cNvSpPr>
            <a:spLocks noGrp="1"/>
          </p:cNvSpPr>
          <p:nvPr>
            <p:ph type="dt" sz="half" idx="10"/>
          </p:nvPr>
        </p:nvSpPr>
        <p:spPr/>
        <p:txBody>
          <a:bodyPr/>
          <a:lstStyle/>
          <a:p>
            <a:fld id="{FDEE6830-7487-490E-B6D3-0E5A1D1BFD27}" type="datetimeFigureOut">
              <a:rPr lang="en-PH" smtClean="0"/>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B2F5035-032B-45E3-AEE7-91EC8A31F594}" type="slidenum">
              <a:rPr lang="en-PH" smtClean="0"/>
            </a:fld>
            <a:endParaRPr lang="en-PH"/>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PH"/>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PH"/>
          </a:p>
        </p:txBody>
      </p:sp>
      <p:sp>
        <p:nvSpPr>
          <p:cNvPr id="4" name="Date Placeholder 3"/>
          <p:cNvSpPr>
            <a:spLocks noGrp="1"/>
          </p:cNvSpPr>
          <p:nvPr>
            <p:ph type="dt" sz="half" idx="10"/>
          </p:nvPr>
        </p:nvSpPr>
        <p:spPr/>
        <p:txBody>
          <a:bodyPr/>
          <a:lstStyle/>
          <a:p>
            <a:fld id="{FDEE6830-7487-490E-B6D3-0E5A1D1BFD27}" type="datetimeFigureOut">
              <a:rPr lang="en-PH" smtClean="0"/>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B2F5035-032B-45E3-AEE7-91EC8A31F594}" type="slidenum">
              <a:rPr lang="en-PH" smtClean="0"/>
            </a:fld>
            <a:endParaRPr lang="en-PH"/>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PH"/>
          </a:p>
        </p:txBody>
      </p:sp>
      <p:sp>
        <p:nvSpPr>
          <p:cNvPr id="4" name="Date Placeholder 3"/>
          <p:cNvSpPr>
            <a:spLocks noGrp="1"/>
          </p:cNvSpPr>
          <p:nvPr>
            <p:ph type="dt" sz="half" idx="10"/>
          </p:nvPr>
        </p:nvSpPr>
        <p:spPr/>
        <p:txBody>
          <a:bodyPr/>
          <a:lstStyle/>
          <a:p>
            <a:fld id="{FDEE6830-7487-490E-B6D3-0E5A1D1BFD27}" type="datetimeFigureOut">
              <a:rPr lang="en-PH" smtClean="0"/>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B2F5035-032B-45E3-AEE7-91EC8A31F594}" type="slidenum">
              <a:rPr lang="en-PH" smtClean="0"/>
            </a:fld>
            <a:endParaRPr lang="en-PH"/>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PH"/>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PH"/>
          </a:p>
        </p:txBody>
      </p:sp>
      <p:sp>
        <p:nvSpPr>
          <p:cNvPr id="4" name="Date Placeholder 3"/>
          <p:cNvSpPr>
            <a:spLocks noGrp="1"/>
          </p:cNvSpPr>
          <p:nvPr>
            <p:ph type="dt" sz="half" idx="10"/>
          </p:nvPr>
        </p:nvSpPr>
        <p:spPr/>
        <p:txBody>
          <a:bodyPr/>
          <a:lstStyle/>
          <a:p>
            <a:fld id="{FDEE6830-7487-490E-B6D3-0E5A1D1BFD27}" type="datetimeFigureOut">
              <a:rPr lang="en-PH" smtClean="0"/>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B2F5035-032B-45E3-AEE7-91EC8A31F594}" type="slidenum">
              <a:rPr lang="en-PH" smtClean="0"/>
            </a:fld>
            <a:endParaRPr lang="en-PH"/>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FDEE6830-7487-490E-B6D3-0E5A1D1BFD27}" type="datetimeFigureOut">
              <a:rPr lang="en-PH" smtClean="0"/>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B2F5035-032B-45E3-AEE7-91EC8A31F594}" type="slidenum">
              <a:rPr lang="en-PH" smtClean="0"/>
            </a:fld>
            <a:endParaRPr lang="en-PH"/>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PH"/>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PH"/>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PH"/>
          </a:p>
        </p:txBody>
      </p:sp>
      <p:sp>
        <p:nvSpPr>
          <p:cNvPr id="5" name="Date Placeholder 4"/>
          <p:cNvSpPr>
            <a:spLocks noGrp="1"/>
          </p:cNvSpPr>
          <p:nvPr>
            <p:ph type="dt" sz="half" idx="10"/>
          </p:nvPr>
        </p:nvSpPr>
        <p:spPr/>
        <p:txBody>
          <a:bodyPr/>
          <a:lstStyle/>
          <a:p>
            <a:fld id="{FDEE6830-7487-490E-B6D3-0E5A1D1BFD27}" type="datetimeFigureOut">
              <a:rPr lang="en-PH" smtClean="0"/>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8B2F5035-032B-45E3-AEE7-91EC8A31F594}" type="slidenum">
              <a:rPr lang="en-PH" smtClean="0"/>
            </a:fld>
            <a:endParaRPr lang="en-PH"/>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PH"/>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PH"/>
          </a:p>
        </p:txBody>
      </p:sp>
      <p:sp>
        <p:nvSpPr>
          <p:cNvPr id="7" name="Date Placeholder 6"/>
          <p:cNvSpPr>
            <a:spLocks noGrp="1"/>
          </p:cNvSpPr>
          <p:nvPr>
            <p:ph type="dt" sz="half" idx="10"/>
          </p:nvPr>
        </p:nvSpPr>
        <p:spPr/>
        <p:txBody>
          <a:bodyPr/>
          <a:lstStyle/>
          <a:p>
            <a:fld id="{FDEE6830-7487-490E-B6D3-0E5A1D1BFD27}" type="datetimeFigureOut">
              <a:rPr lang="en-PH" smtClean="0"/>
            </a:fld>
            <a:endParaRPr lang="en-PH"/>
          </a:p>
        </p:txBody>
      </p:sp>
      <p:sp>
        <p:nvSpPr>
          <p:cNvPr id="8" name="Footer Placeholder 7"/>
          <p:cNvSpPr>
            <a:spLocks noGrp="1"/>
          </p:cNvSpPr>
          <p:nvPr>
            <p:ph type="ftr" sz="quarter" idx="11"/>
          </p:nvPr>
        </p:nvSpPr>
        <p:spPr/>
        <p:txBody>
          <a:bodyPr/>
          <a:lstStyle/>
          <a:p>
            <a:endParaRPr lang="en-PH"/>
          </a:p>
        </p:txBody>
      </p:sp>
      <p:sp>
        <p:nvSpPr>
          <p:cNvPr id="9" name="Slide Number Placeholder 8"/>
          <p:cNvSpPr>
            <a:spLocks noGrp="1"/>
          </p:cNvSpPr>
          <p:nvPr>
            <p:ph type="sldNum" sz="quarter" idx="12"/>
          </p:nvPr>
        </p:nvSpPr>
        <p:spPr/>
        <p:txBody>
          <a:bodyPr/>
          <a:lstStyle/>
          <a:p>
            <a:fld id="{8B2F5035-032B-45E3-AEE7-91EC8A31F594}" type="slidenum">
              <a:rPr lang="en-PH" smtClean="0"/>
            </a:fld>
            <a:endParaRPr lang="en-PH"/>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PH"/>
          </a:p>
        </p:txBody>
      </p:sp>
      <p:sp>
        <p:nvSpPr>
          <p:cNvPr id="3" name="Date Placeholder 2"/>
          <p:cNvSpPr>
            <a:spLocks noGrp="1"/>
          </p:cNvSpPr>
          <p:nvPr>
            <p:ph type="dt" sz="half" idx="10"/>
          </p:nvPr>
        </p:nvSpPr>
        <p:spPr/>
        <p:txBody>
          <a:bodyPr/>
          <a:lstStyle/>
          <a:p>
            <a:fld id="{FDEE6830-7487-490E-B6D3-0E5A1D1BFD27}" type="datetimeFigureOut">
              <a:rPr lang="en-PH" smtClean="0"/>
            </a:fld>
            <a:endParaRPr lang="en-PH"/>
          </a:p>
        </p:txBody>
      </p:sp>
      <p:sp>
        <p:nvSpPr>
          <p:cNvPr id="4" name="Footer Placeholder 3"/>
          <p:cNvSpPr>
            <a:spLocks noGrp="1"/>
          </p:cNvSpPr>
          <p:nvPr>
            <p:ph type="ftr" sz="quarter" idx="11"/>
          </p:nvPr>
        </p:nvSpPr>
        <p:spPr/>
        <p:txBody>
          <a:bodyPr/>
          <a:lstStyle/>
          <a:p>
            <a:endParaRPr lang="en-PH"/>
          </a:p>
        </p:txBody>
      </p:sp>
      <p:sp>
        <p:nvSpPr>
          <p:cNvPr id="5" name="Slide Number Placeholder 4"/>
          <p:cNvSpPr>
            <a:spLocks noGrp="1"/>
          </p:cNvSpPr>
          <p:nvPr>
            <p:ph type="sldNum" sz="quarter" idx="12"/>
          </p:nvPr>
        </p:nvSpPr>
        <p:spPr/>
        <p:txBody>
          <a:bodyPr/>
          <a:lstStyle/>
          <a:p>
            <a:fld id="{8B2F5035-032B-45E3-AEE7-91EC8A31F594}" type="slidenum">
              <a:rPr lang="en-PH" smtClean="0"/>
            </a:fld>
            <a:endParaRPr lang="en-PH"/>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E6830-7487-490E-B6D3-0E5A1D1BFD27}" type="datetimeFigureOut">
              <a:rPr lang="en-PH" smtClean="0"/>
            </a:fld>
            <a:endParaRPr lang="en-PH"/>
          </a:p>
        </p:txBody>
      </p:sp>
      <p:sp>
        <p:nvSpPr>
          <p:cNvPr id="3" name="Footer Placeholder 2"/>
          <p:cNvSpPr>
            <a:spLocks noGrp="1"/>
          </p:cNvSpPr>
          <p:nvPr>
            <p:ph type="ftr" sz="quarter" idx="11"/>
          </p:nvPr>
        </p:nvSpPr>
        <p:spPr/>
        <p:txBody>
          <a:bodyPr/>
          <a:lstStyle/>
          <a:p>
            <a:endParaRPr lang="en-PH"/>
          </a:p>
        </p:txBody>
      </p:sp>
      <p:sp>
        <p:nvSpPr>
          <p:cNvPr id="4" name="Slide Number Placeholder 3"/>
          <p:cNvSpPr>
            <a:spLocks noGrp="1"/>
          </p:cNvSpPr>
          <p:nvPr>
            <p:ph type="sldNum" sz="quarter" idx="12"/>
          </p:nvPr>
        </p:nvSpPr>
        <p:spPr/>
        <p:txBody>
          <a:bodyPr/>
          <a:lstStyle/>
          <a:p>
            <a:fld id="{8B2F5035-032B-45E3-AEE7-91EC8A31F594}" type="slidenum">
              <a:rPr lang="en-PH" smtClean="0"/>
            </a:fld>
            <a:endParaRPr lang="en-PH"/>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PH"/>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DEE6830-7487-490E-B6D3-0E5A1D1BFD27}" type="datetimeFigureOut">
              <a:rPr lang="en-PH" smtClean="0"/>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8B2F5035-032B-45E3-AEE7-91EC8A31F594}" type="slidenum">
              <a:rPr lang="en-PH" smtClean="0"/>
            </a:fld>
            <a:endParaRPr lang="en-PH"/>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DEE6830-7487-490E-B6D3-0E5A1D1BFD27}" type="datetimeFigureOut">
              <a:rPr lang="en-PH" smtClean="0"/>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8B2F5035-032B-45E3-AEE7-91EC8A31F594}" type="slidenum">
              <a:rPr lang="en-PH" smtClean="0"/>
            </a:fld>
            <a:endParaRPr lang="en-PH"/>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PH"/>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E6830-7487-490E-B6D3-0E5A1D1BFD27}" type="datetimeFigureOut">
              <a:rPr lang="en-PH" smtClean="0"/>
            </a:fld>
            <a:endParaRPr lang="en-PH"/>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2F5035-032B-45E3-AEE7-91EC8A31F594}" type="slidenum">
              <a:rPr lang="en-PH" smtClean="0"/>
            </a:fld>
            <a:endParaRPr lang="en-PH"/>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3.png"/><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7" name="!!1"/>
          <p:cNvSpPr/>
          <p:nvPr/>
        </p:nvSpPr>
        <p:spPr>
          <a:xfrm>
            <a:off x="3836682" y="1270257"/>
            <a:ext cx="625743" cy="625743"/>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1" name="!!5"/>
          <p:cNvSpPr/>
          <p:nvPr/>
        </p:nvSpPr>
        <p:spPr>
          <a:xfrm>
            <a:off x="614445" y="3063659"/>
            <a:ext cx="730681" cy="730681"/>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3"/>
          <p:cNvSpPr/>
          <p:nvPr/>
        </p:nvSpPr>
        <p:spPr>
          <a:xfrm>
            <a:off x="906653" y="806718"/>
            <a:ext cx="1690282" cy="169028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2"/>
          <p:cNvSpPr/>
          <p:nvPr/>
        </p:nvSpPr>
        <p:spPr>
          <a:xfrm>
            <a:off x="1052918" y="3986454"/>
            <a:ext cx="1877555" cy="1877555"/>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MC"/>
          <p:cNvSpPr/>
          <p:nvPr/>
        </p:nvSpPr>
        <p:spPr>
          <a:xfrm>
            <a:off x="1052918" y="1369663"/>
            <a:ext cx="4118674" cy="4118674"/>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Main"/>
          <p:cNvSpPr txBox="1"/>
          <p:nvPr/>
        </p:nvSpPr>
        <p:spPr>
          <a:xfrm>
            <a:off x="5786755" y="1570355"/>
            <a:ext cx="6405245" cy="1938020"/>
          </a:xfrm>
          <a:prstGeom prst="rect">
            <a:avLst/>
          </a:prstGeom>
          <a:noFill/>
        </p:spPr>
        <p:txBody>
          <a:bodyPr wrap="square" rtlCol="0">
            <a:spAutoFit/>
          </a:bodyPr>
          <a:lstStyle/>
          <a:p>
            <a:r>
              <a:rPr lang="vi-VN" altLang="en-US" sz="4000" dirty="0">
                <a:ln>
                  <a:solidFill>
                    <a:sysClr val="windowText" lastClr="000000"/>
                  </a:solidFill>
                </a:ln>
                <a:solidFill>
                  <a:srgbClr val="219EBC"/>
                </a:solidFill>
                <a:latin typeface="Anton" pitchFamily="2" charset="-93"/>
              </a:rPr>
              <a:t>Đồ án 4</a:t>
            </a:r>
            <a:r>
              <a:rPr lang="en-US" altLang="vi-VN" sz="4000" dirty="0">
                <a:ln>
                  <a:solidFill>
                    <a:sysClr val="windowText" lastClr="000000"/>
                  </a:solidFill>
                </a:ln>
                <a:solidFill>
                  <a:srgbClr val="219EBC"/>
                </a:solidFill>
                <a:latin typeface="Anton" pitchFamily="2" charset="-93"/>
              </a:rPr>
              <a:t>:</a:t>
            </a:r>
            <a:endParaRPr lang="en-US" altLang="vi-VN" sz="4000" dirty="0">
              <a:ln>
                <a:solidFill>
                  <a:sysClr val="windowText" lastClr="000000"/>
                </a:solidFill>
              </a:ln>
              <a:solidFill>
                <a:srgbClr val="219EBC"/>
              </a:solidFill>
              <a:latin typeface="Anton" pitchFamily="2" charset="-93"/>
            </a:endParaRPr>
          </a:p>
          <a:p>
            <a:r>
              <a:rPr lang="vi-VN" altLang="en-PH" sz="4000" dirty="0">
                <a:ln>
                  <a:solidFill>
                    <a:sysClr val="windowText" lastClr="000000"/>
                  </a:solidFill>
                </a:ln>
                <a:solidFill>
                  <a:srgbClr val="219EBC"/>
                </a:solidFill>
                <a:latin typeface="Anton" pitchFamily="2" charset="-93"/>
              </a:rPr>
              <a:t>L</a:t>
            </a:r>
            <a:r>
              <a:rPr lang="en-US" altLang="vi-VN" sz="4000" dirty="0">
                <a:ln>
                  <a:solidFill>
                    <a:sysClr val="windowText" lastClr="000000"/>
                  </a:solidFill>
                </a:ln>
                <a:solidFill>
                  <a:srgbClr val="219EBC"/>
                </a:solidFill>
                <a:latin typeface="Anton" pitchFamily="2" charset="-93"/>
              </a:rPr>
              <a:t>ập trình</a:t>
            </a:r>
            <a:r>
              <a:rPr lang="vi-VN" altLang="en-PH" sz="4000" dirty="0">
                <a:ln>
                  <a:solidFill>
                    <a:sysClr val="windowText" lastClr="000000"/>
                  </a:solidFill>
                </a:ln>
                <a:solidFill>
                  <a:srgbClr val="219EBC"/>
                </a:solidFill>
                <a:latin typeface="Anton" pitchFamily="2" charset="-93"/>
              </a:rPr>
              <a:t> Web</a:t>
            </a:r>
            <a:r>
              <a:rPr lang="en-US" altLang="vi-VN" sz="4000" dirty="0">
                <a:ln>
                  <a:solidFill>
                    <a:sysClr val="windowText" lastClr="000000"/>
                  </a:solidFill>
                </a:ln>
                <a:solidFill>
                  <a:srgbClr val="219EBC"/>
                </a:solidFill>
                <a:latin typeface="Anton" pitchFamily="2" charset="-93"/>
              </a:rPr>
              <a:t> </a:t>
            </a:r>
            <a:r>
              <a:rPr lang="vi-VN" altLang="en-PH" sz="4000" dirty="0">
                <a:ln>
                  <a:solidFill>
                    <a:sysClr val="windowText" lastClr="000000"/>
                  </a:solidFill>
                </a:ln>
                <a:solidFill>
                  <a:srgbClr val="219EBC"/>
                </a:solidFill>
                <a:latin typeface="Anton" pitchFamily="2" charset="-93"/>
              </a:rPr>
              <a:t>API</a:t>
            </a:r>
            <a:endParaRPr lang="vi-VN" altLang="en-PH" sz="4000" dirty="0">
              <a:ln>
                <a:solidFill>
                  <a:sysClr val="windowText" lastClr="000000"/>
                </a:solidFill>
              </a:ln>
              <a:solidFill>
                <a:srgbClr val="219EBC"/>
              </a:solidFill>
              <a:latin typeface="Anton" pitchFamily="2" charset="-93"/>
            </a:endParaRPr>
          </a:p>
          <a:p>
            <a:r>
              <a:rPr lang="vi-VN" altLang="en-PH" sz="4000" dirty="0">
                <a:ln>
                  <a:solidFill>
                    <a:sysClr val="windowText" lastClr="000000"/>
                  </a:solidFill>
                </a:ln>
                <a:solidFill>
                  <a:srgbClr val="219EBC"/>
                </a:solidFill>
                <a:latin typeface="Anton" pitchFamily="2" charset="-93"/>
              </a:rPr>
              <a:t>LẬP TRÌNH DVM trên ANDROID</a:t>
            </a:r>
            <a:endParaRPr lang="vi-VN" altLang="en-PH" sz="4000" dirty="0">
              <a:ln>
                <a:solidFill>
                  <a:sysClr val="windowText" lastClr="000000"/>
                </a:solidFill>
              </a:ln>
              <a:solidFill>
                <a:srgbClr val="219EBC"/>
              </a:solidFill>
              <a:latin typeface="Anton" pitchFamily="2" charset="-93"/>
            </a:endParaRPr>
          </a:p>
        </p:txBody>
      </p:sp>
      <p:sp>
        <p:nvSpPr>
          <p:cNvPr id="18" name="!!SubA"/>
          <p:cNvSpPr txBox="1"/>
          <p:nvPr/>
        </p:nvSpPr>
        <p:spPr>
          <a:xfrm>
            <a:off x="738746" y="10644490"/>
            <a:ext cx="4800600" cy="1938992"/>
          </a:xfrm>
          <a:prstGeom prst="rect">
            <a:avLst/>
          </a:prstGeom>
          <a:noFill/>
        </p:spPr>
        <p:txBody>
          <a:bodyPr wrap="square" rtlCol="0">
            <a:spAutoFit/>
          </a:bodyPr>
          <a:lstStyle/>
          <a:p>
            <a:pPr algn="just"/>
            <a:r>
              <a:rPr lang="en-PH" sz="2000" dirty="0">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latin typeface="Biotif" panose="00000500000000000000" pitchFamily="2" charset="0"/>
              </a:rPr>
              <a:t>urna</a:t>
            </a:r>
            <a:r>
              <a:rPr lang="en-PH" sz="2000" dirty="0">
                <a:latin typeface="Biotif" panose="00000500000000000000" pitchFamily="2" charset="0"/>
              </a:rPr>
              <a:t>.</a:t>
            </a:r>
            <a:endParaRPr lang="en-PH" sz="2000" dirty="0">
              <a:latin typeface="Biotif" panose="00000500000000000000" pitchFamily="2" charset="0"/>
            </a:endParaRPr>
          </a:p>
        </p:txBody>
      </p:sp>
      <p:sp>
        <p:nvSpPr>
          <p:cNvPr id="8" name="!!4"/>
          <p:cNvSpPr/>
          <p:nvPr/>
        </p:nvSpPr>
        <p:spPr>
          <a:xfrm>
            <a:off x="4045382" y="4362127"/>
            <a:ext cx="1126210" cy="1126210"/>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6"/>
          <p:cNvSpPr/>
          <p:nvPr/>
        </p:nvSpPr>
        <p:spPr>
          <a:xfrm>
            <a:off x="4396454" y="1674101"/>
            <a:ext cx="1199745" cy="1199745"/>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5" name="!!About"/>
          <p:cNvSpPr txBox="1"/>
          <p:nvPr/>
        </p:nvSpPr>
        <p:spPr>
          <a:xfrm>
            <a:off x="738746" y="7732373"/>
            <a:ext cx="6814686" cy="1015663"/>
          </a:xfrm>
          <a:prstGeom prst="rect">
            <a:avLst/>
          </a:prstGeom>
          <a:noFill/>
        </p:spPr>
        <p:txBody>
          <a:bodyPr wrap="none" rtlCol="0">
            <a:spAutoFit/>
          </a:bodyPr>
          <a:lstStyle/>
          <a:p>
            <a:r>
              <a:rPr lang="en-PH" sz="6000">
                <a:ln>
                  <a:solidFill>
                    <a:schemeClr val="tx1"/>
                  </a:solidFill>
                </a:ln>
                <a:solidFill>
                  <a:srgbClr val="219EBC"/>
                </a:solidFill>
                <a:latin typeface="Anton" pitchFamily="2" charset="-93"/>
              </a:rPr>
              <a:t>MÔN HỌC THUYẾT TRÌNH</a:t>
            </a:r>
            <a:endParaRPr lang="en-PH" sz="6000" dirty="0">
              <a:ln>
                <a:solidFill>
                  <a:schemeClr val="tx1"/>
                </a:solidFill>
              </a:ln>
              <a:solidFill>
                <a:srgbClr val="219EBC"/>
              </a:solidFill>
              <a:latin typeface="Anton" pitchFamily="2" charset="-93"/>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MC"/>
          <p:cNvSpPr/>
          <p:nvPr/>
        </p:nvSpPr>
        <p:spPr>
          <a:xfrm>
            <a:off x="-3720586" y="-570018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dirty="0"/>
          </a:p>
        </p:txBody>
      </p:sp>
      <p:sp>
        <p:nvSpPr>
          <p:cNvPr id="13" name="!!5"/>
          <p:cNvSpPr/>
          <p:nvPr/>
        </p:nvSpPr>
        <p:spPr>
          <a:xfrm>
            <a:off x="951738" y="4982295"/>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9" name="!!5"/>
          <p:cNvSpPr/>
          <p:nvPr/>
        </p:nvSpPr>
        <p:spPr>
          <a:xfrm>
            <a:off x="1329032" y="5359589"/>
            <a:ext cx="9326756" cy="9326756"/>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10" name="!!3"/>
          <p:cNvSpPr/>
          <p:nvPr/>
        </p:nvSpPr>
        <p:spPr>
          <a:xfrm>
            <a:off x="9854238" y="3520757"/>
            <a:ext cx="4088315" cy="4088315"/>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11" name="!!6"/>
          <p:cNvSpPr/>
          <p:nvPr/>
        </p:nvSpPr>
        <p:spPr>
          <a:xfrm>
            <a:off x="-1968932" y="3520756"/>
            <a:ext cx="4088316" cy="4088316"/>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15" name="!!T2"/>
          <p:cNvSpPr/>
          <p:nvPr/>
        </p:nvSpPr>
        <p:spPr>
          <a:xfrm>
            <a:off x="2888080" y="-246"/>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vi-VN" altLang="en-US" sz="3200" dirty="0">
                <a:solidFill>
                  <a:schemeClr val="bg1">
                    <a:lumMod val="50000"/>
                  </a:schemeClr>
                </a:solidFill>
                <a:latin typeface="Biotif Black" panose="00000500000000000000" pitchFamily="2" charset="0"/>
              </a:rPr>
              <a:t>thiết kế</a:t>
            </a:r>
            <a:r>
              <a:rPr lang="en-US" altLang="vi-VN" sz="3200" dirty="0">
                <a:solidFill>
                  <a:schemeClr val="bg1">
                    <a:lumMod val="50000"/>
                  </a:schemeClr>
                </a:solidFill>
                <a:latin typeface="Biotif Black" panose="00000500000000000000" pitchFamily="2" charset="0"/>
              </a:rPr>
              <a:t> cơ sở </a:t>
            </a:r>
            <a:r>
              <a:rPr lang="vi-VN" altLang="en-US" sz="3200" dirty="0">
                <a:solidFill>
                  <a:schemeClr val="bg1">
                    <a:lumMod val="50000"/>
                  </a:schemeClr>
                </a:solidFill>
                <a:latin typeface="Biotif Black" panose="00000500000000000000" pitchFamily="2" charset="0"/>
              </a:rPr>
              <a:t>dữ </a:t>
            </a:r>
            <a:r>
              <a:rPr lang="vi-VN" altLang="en-US" sz="3200" dirty="0">
                <a:solidFill>
                  <a:schemeClr val="bg1">
                    <a:lumMod val="50000"/>
                  </a:schemeClr>
                </a:solidFill>
                <a:latin typeface="Biotif Black" panose="00000500000000000000" pitchFamily="2" charset="0"/>
              </a:rPr>
              <a:t>liệu</a:t>
            </a:r>
            <a:endParaRPr lang="vi-VN" altLang="en-US" sz="3200" dirty="0">
              <a:solidFill>
                <a:schemeClr val="bg1">
                  <a:lumMod val="50000"/>
                </a:schemeClr>
              </a:solidFill>
              <a:latin typeface="Biotif Black" panose="00000500000000000000" pitchFamily="2" charset="0"/>
            </a:endParaRPr>
          </a:p>
        </p:txBody>
      </p:sp>
      <p:sp>
        <p:nvSpPr>
          <p:cNvPr id="17" name="!!T4"/>
          <p:cNvSpPr/>
          <p:nvPr/>
        </p:nvSpPr>
        <p:spPr>
          <a:xfrm>
            <a:off x="1739578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PH" sz="3200">
                <a:solidFill>
                  <a:schemeClr val="bg1">
                    <a:lumMod val="50000"/>
                  </a:schemeClr>
                </a:solidFill>
                <a:latin typeface="Biotif Black" panose="00000500000000000000" pitchFamily="2" charset="0"/>
              </a:rPr>
              <a:t>Nội dung 4</a:t>
            </a:r>
            <a:endParaRPr lang="en-PH" sz="3200" dirty="0">
              <a:solidFill>
                <a:schemeClr val="bg1">
                  <a:lumMod val="50000"/>
                </a:schemeClr>
              </a:solidFill>
              <a:latin typeface="Biotif Black" panose="00000500000000000000" pitchFamily="2" charset="0"/>
            </a:endParaRPr>
          </a:p>
        </p:txBody>
      </p:sp>
      <p:pic>
        <p:nvPicPr>
          <p:cNvPr id="2" name="Picture 5"/>
          <p:cNvPicPr>
            <a:picLocks noChangeAspect="1"/>
          </p:cNvPicPr>
          <p:nvPr/>
        </p:nvPicPr>
        <p:blipFill>
          <a:blip r:embed="rId1"/>
          <a:stretch>
            <a:fillRect/>
          </a:stretch>
        </p:blipFill>
        <p:spPr>
          <a:xfrm>
            <a:off x="2223135" y="1445895"/>
            <a:ext cx="7746365" cy="484314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p:cNvSpPr/>
          <p:nvPr/>
        </p:nvSpPr>
        <p:spPr>
          <a:xfrm>
            <a:off x="-3720586" y="-571034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1" name="!!6"/>
          <p:cNvSpPr/>
          <p:nvPr/>
        </p:nvSpPr>
        <p:spPr>
          <a:xfrm>
            <a:off x="-6332080" y="944628"/>
            <a:ext cx="4878682" cy="4878682"/>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5"/>
          <p:cNvSpPr/>
          <p:nvPr/>
        </p:nvSpPr>
        <p:spPr>
          <a:xfrm>
            <a:off x="1001956" y="-1611672"/>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5"/>
          <p:cNvSpPr/>
          <p:nvPr/>
        </p:nvSpPr>
        <p:spPr>
          <a:xfrm>
            <a:off x="1737078" y="-858484"/>
            <a:ext cx="8717843" cy="8717843"/>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3"/>
          <p:cNvSpPr/>
          <p:nvPr/>
        </p:nvSpPr>
        <p:spPr>
          <a:xfrm>
            <a:off x="15054252" y="1113772"/>
            <a:ext cx="4630456" cy="4630456"/>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TextBox 11"/>
          <p:cNvSpPr txBox="1"/>
          <p:nvPr/>
        </p:nvSpPr>
        <p:spPr>
          <a:xfrm>
            <a:off x="2960554" y="-4794773"/>
            <a:ext cx="6270892" cy="1631216"/>
          </a:xfrm>
          <a:prstGeom prst="rect">
            <a:avLst/>
          </a:prstGeom>
          <a:noFill/>
        </p:spPr>
        <p:txBody>
          <a:bodyPr wrap="square" rtlCol="0">
            <a:spAutoFit/>
          </a:bodyPr>
          <a:lstStyle/>
          <a:p>
            <a:pPr algn="just"/>
            <a:r>
              <a:rPr lang="en-PH" sz="2000" dirty="0">
                <a:solidFill>
                  <a:schemeClr val="bg1"/>
                </a:solidFill>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solidFill>
                  <a:schemeClr val="bg1"/>
                </a:solidFill>
                <a:latin typeface="Biotif" panose="00000500000000000000" pitchFamily="2" charset="0"/>
              </a:rPr>
              <a:t>urna</a:t>
            </a:r>
            <a:r>
              <a:rPr lang="en-PH" sz="2000" dirty="0">
                <a:solidFill>
                  <a:schemeClr val="bg1"/>
                </a:solidFill>
                <a:latin typeface="Biotif" panose="00000500000000000000" pitchFamily="2" charset="0"/>
              </a:rPr>
              <a:t>.</a:t>
            </a:r>
            <a:endParaRPr lang="en-PH" sz="2000" dirty="0">
              <a:solidFill>
                <a:schemeClr val="bg1"/>
              </a:solidFill>
              <a:latin typeface="Biotif" panose="00000500000000000000" pitchFamily="2" charset="0"/>
            </a:endParaRPr>
          </a:p>
        </p:txBody>
      </p:sp>
      <p:sp>
        <p:nvSpPr>
          <p:cNvPr id="6" name="!!ct1"/>
          <p:cNvSpPr txBox="1"/>
          <p:nvPr/>
        </p:nvSpPr>
        <p:spPr>
          <a:xfrm>
            <a:off x="1851660" y="2692400"/>
            <a:ext cx="8381365" cy="1938020"/>
          </a:xfrm>
          <a:prstGeom prst="rect">
            <a:avLst/>
          </a:prstGeom>
          <a:noFill/>
        </p:spPr>
        <p:txBody>
          <a:bodyPr wrap="square" rtlCol="0">
            <a:spAutoFit/>
          </a:bodyPr>
          <a:lstStyle/>
          <a:p>
            <a:pPr algn="ctr"/>
            <a:r>
              <a:rPr lang="en-US" altLang="en-PH" sz="6000">
                <a:ln>
                  <a:solidFill>
                    <a:schemeClr val="tx1"/>
                  </a:solidFill>
                </a:ln>
                <a:solidFill>
                  <a:srgbClr val="FB8500"/>
                </a:solidFill>
                <a:latin typeface="Anton" pitchFamily="2" charset="-93"/>
              </a:rPr>
              <a:t>Chương 4: Triển khai ứng dụng</a:t>
            </a:r>
            <a:endParaRPr lang="en-US" altLang="en-PH" sz="6000" dirty="0">
              <a:ln>
                <a:solidFill>
                  <a:schemeClr val="tx1"/>
                </a:solidFill>
              </a:ln>
              <a:solidFill>
                <a:srgbClr val="FB8500"/>
              </a:solidFill>
              <a:latin typeface="Anton" pitchFamily="2" charset="-93"/>
            </a:endParaRPr>
          </a:p>
        </p:txBody>
      </p:sp>
      <p:sp>
        <p:nvSpPr>
          <p:cNvPr id="16" name="!!r1"/>
          <p:cNvSpPr/>
          <p:nvPr/>
        </p:nvSpPr>
        <p:spPr>
          <a:xfrm>
            <a:off x="19481723" y="404984"/>
            <a:ext cx="7624547" cy="2850726"/>
          </a:xfrm>
          <a:prstGeom prst="roundRect">
            <a:avLst>
              <a:gd name="adj" fmla="val 18830"/>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PH" sz="2000" dirty="0">
                <a:solidFill>
                  <a:schemeClr val="tx1">
                    <a:lumMod val="95000"/>
                    <a:lumOff val="5000"/>
                  </a:schemeClr>
                </a:solidFill>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solidFill>
                  <a:schemeClr val="tx1">
                    <a:lumMod val="95000"/>
                    <a:lumOff val="5000"/>
                  </a:schemeClr>
                </a:solidFill>
                <a:latin typeface="Biotif" panose="00000500000000000000" pitchFamily="2" charset="0"/>
              </a:rPr>
              <a:t>urna</a:t>
            </a:r>
            <a:r>
              <a:rPr lang="en-PH" sz="2000" dirty="0">
                <a:solidFill>
                  <a:schemeClr val="tx1">
                    <a:lumMod val="95000"/>
                    <a:lumOff val="5000"/>
                  </a:schemeClr>
                </a:solidFill>
                <a:latin typeface="Biotif" panose="00000500000000000000" pitchFamily="2" charset="0"/>
              </a:rPr>
              <a:t>.</a:t>
            </a:r>
            <a:endParaRPr lang="en-PH" sz="2000" dirty="0">
              <a:solidFill>
                <a:schemeClr val="tx1">
                  <a:lumMod val="95000"/>
                  <a:lumOff val="5000"/>
                </a:schemeClr>
              </a:solidFill>
              <a:latin typeface="Biotif" panose="00000500000000000000" pitchFamily="2" charset="0"/>
            </a:endParaRPr>
          </a:p>
        </p:txBody>
      </p:sp>
      <p:sp>
        <p:nvSpPr>
          <p:cNvPr id="17" name="!!r2"/>
          <p:cNvSpPr/>
          <p:nvPr/>
        </p:nvSpPr>
        <p:spPr>
          <a:xfrm>
            <a:off x="-14958529" y="3598515"/>
            <a:ext cx="7624547" cy="2850726"/>
          </a:xfrm>
          <a:prstGeom prst="roundRect">
            <a:avLst>
              <a:gd name="adj" fmla="val 18830"/>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PH" sz="2000" dirty="0">
                <a:solidFill>
                  <a:schemeClr val="tx1">
                    <a:lumMod val="95000"/>
                    <a:lumOff val="5000"/>
                  </a:schemeClr>
                </a:solidFill>
                <a:latin typeface="Biotif" panose="00000500000000000000" pitchFamily="2" charset="0"/>
              </a:rPr>
              <a:t>	Lorem ipsum dolor sit </a:t>
            </a:r>
            <a:r>
              <a:rPr lang="en-PH" sz="2000" dirty="0" err="1">
                <a:solidFill>
                  <a:schemeClr val="tx1">
                    <a:lumMod val="95000"/>
                    <a:lumOff val="5000"/>
                  </a:schemeClr>
                </a:solidFill>
                <a:latin typeface="Biotif" panose="00000500000000000000" pitchFamily="2" charset="0"/>
              </a:rPr>
              <a:t>amet</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consectetuer</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adipiscing</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elit</a:t>
            </a:r>
            <a:r>
              <a:rPr lang="en-PH" sz="2000" dirty="0">
                <a:solidFill>
                  <a:schemeClr val="tx1">
                    <a:lumMod val="95000"/>
                    <a:lumOff val="5000"/>
                  </a:schemeClr>
                </a:solidFill>
                <a:latin typeface="Biotif" panose="00000500000000000000" pitchFamily="2" charset="0"/>
              </a:rPr>
              <a:t>. Maecenas </a:t>
            </a:r>
            <a:r>
              <a:rPr lang="en-PH" sz="2000" dirty="0" err="1">
                <a:solidFill>
                  <a:schemeClr val="tx1">
                    <a:lumMod val="95000"/>
                    <a:lumOff val="5000"/>
                  </a:schemeClr>
                </a:solidFill>
                <a:latin typeface="Biotif" panose="00000500000000000000" pitchFamily="2" charset="0"/>
              </a:rPr>
              <a:t>porttitor</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congue</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massa</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Fusce</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posuere</a:t>
            </a:r>
            <a:r>
              <a:rPr lang="en-PH" sz="2000" dirty="0">
                <a:solidFill>
                  <a:schemeClr val="tx1">
                    <a:lumMod val="95000"/>
                    <a:lumOff val="5000"/>
                  </a:schemeClr>
                </a:solidFill>
                <a:latin typeface="Biotif" panose="00000500000000000000" pitchFamily="2" charset="0"/>
              </a:rPr>
              <a:t>, magna sed pulvinar </a:t>
            </a:r>
            <a:r>
              <a:rPr lang="en-PH" sz="2000" dirty="0" err="1">
                <a:solidFill>
                  <a:schemeClr val="tx1">
                    <a:lumMod val="95000"/>
                    <a:lumOff val="5000"/>
                  </a:schemeClr>
                </a:solidFill>
                <a:latin typeface="Biotif" panose="00000500000000000000" pitchFamily="2" charset="0"/>
              </a:rPr>
              <a:t>ultricies</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purus</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lectus</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malesuada</a:t>
            </a:r>
            <a:r>
              <a:rPr lang="en-PH" sz="2000" dirty="0">
                <a:solidFill>
                  <a:schemeClr val="tx1">
                    <a:lumMod val="95000"/>
                    <a:lumOff val="5000"/>
                  </a:schemeClr>
                </a:solidFill>
                <a:latin typeface="Biotif" panose="00000500000000000000" pitchFamily="2" charset="0"/>
              </a:rPr>
              <a:t> libero, sit </a:t>
            </a:r>
            <a:r>
              <a:rPr lang="en-PH" sz="2000" dirty="0" err="1">
                <a:solidFill>
                  <a:schemeClr val="tx1">
                    <a:lumMod val="95000"/>
                    <a:lumOff val="5000"/>
                  </a:schemeClr>
                </a:solidFill>
                <a:latin typeface="Biotif" panose="00000500000000000000" pitchFamily="2" charset="0"/>
              </a:rPr>
              <a:t>amet</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commodo</a:t>
            </a:r>
            <a:r>
              <a:rPr lang="en-PH" sz="2000" dirty="0">
                <a:solidFill>
                  <a:schemeClr val="tx1">
                    <a:lumMod val="95000"/>
                    <a:lumOff val="5000"/>
                  </a:schemeClr>
                </a:solidFill>
                <a:latin typeface="Biotif" panose="00000500000000000000" pitchFamily="2" charset="0"/>
              </a:rPr>
              <a:t> magna eros </a:t>
            </a:r>
            <a:r>
              <a:rPr lang="en-PH" sz="2000" dirty="0" err="1">
                <a:solidFill>
                  <a:schemeClr val="tx1">
                    <a:lumMod val="95000"/>
                    <a:lumOff val="5000"/>
                  </a:schemeClr>
                </a:solidFill>
                <a:latin typeface="Biotif" panose="00000500000000000000" pitchFamily="2" charset="0"/>
              </a:rPr>
              <a:t>quis</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urna</a:t>
            </a:r>
            <a:r>
              <a:rPr lang="en-PH" sz="2000" dirty="0">
                <a:solidFill>
                  <a:schemeClr val="tx1">
                    <a:lumMod val="95000"/>
                    <a:lumOff val="5000"/>
                  </a:schemeClr>
                </a:solidFill>
                <a:latin typeface="Biotif" panose="00000500000000000000" pitchFamily="2" charset="0"/>
              </a:rPr>
              <a:t>.</a:t>
            </a:r>
            <a:endParaRPr lang="en-PH" sz="2000" dirty="0">
              <a:solidFill>
                <a:schemeClr val="tx1">
                  <a:lumMod val="95000"/>
                  <a:lumOff val="5000"/>
                </a:schemeClr>
              </a:solidFill>
              <a:latin typeface="Biotif" panose="00000500000000000000" pitchFamily="2" charset="0"/>
            </a:endParaRPr>
          </a:p>
        </p:txBody>
      </p:sp>
      <p:sp>
        <p:nvSpPr>
          <p:cNvPr id="18" name="!!T1"/>
          <p:cNvSpPr/>
          <p:nvPr/>
        </p:nvSpPr>
        <p:spPr>
          <a:xfrm>
            <a:off x="-34193627"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1</a:t>
            </a:r>
            <a:endParaRPr lang="en-PH" sz="3200" dirty="0">
              <a:solidFill>
                <a:schemeClr val="bg1">
                  <a:lumMod val="50000"/>
                </a:schemeClr>
              </a:solidFill>
              <a:latin typeface="Biotif Black" panose="00000500000000000000" pitchFamily="2" charset="0"/>
            </a:endParaRPr>
          </a:p>
        </p:txBody>
      </p:sp>
      <p:sp>
        <p:nvSpPr>
          <p:cNvPr id="19" name="!!T2"/>
          <p:cNvSpPr/>
          <p:nvPr/>
        </p:nvSpPr>
        <p:spPr>
          <a:xfrm>
            <a:off x="-26822976"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2</a:t>
            </a:r>
            <a:endParaRPr lang="en-PH" sz="3200" dirty="0">
              <a:solidFill>
                <a:schemeClr val="bg1">
                  <a:lumMod val="50000"/>
                </a:schemeClr>
              </a:solidFill>
              <a:latin typeface="Biotif Black" panose="00000500000000000000" pitchFamily="2" charset="0"/>
            </a:endParaRPr>
          </a:p>
        </p:txBody>
      </p:sp>
      <p:sp>
        <p:nvSpPr>
          <p:cNvPr id="20" name="!T3"/>
          <p:cNvSpPr/>
          <p:nvPr/>
        </p:nvSpPr>
        <p:spPr>
          <a:xfrm>
            <a:off x="-19431646"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3</a:t>
            </a:r>
            <a:endParaRPr lang="en-PH" sz="3200" dirty="0">
              <a:solidFill>
                <a:schemeClr val="bg1">
                  <a:lumMod val="50000"/>
                </a:schemeClr>
              </a:solidFill>
              <a:latin typeface="Biotif Black" panose="00000500000000000000" pitchFamily="2" charset="0"/>
            </a:endParaRPr>
          </a:p>
        </p:txBody>
      </p:sp>
      <p:sp>
        <p:nvSpPr>
          <p:cNvPr id="21" name="!!T4"/>
          <p:cNvSpPr/>
          <p:nvPr/>
        </p:nvSpPr>
        <p:spPr>
          <a:xfrm>
            <a:off x="-12040316"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4</a:t>
            </a:r>
            <a:endParaRPr lang="en-PH" sz="3200" dirty="0">
              <a:solidFill>
                <a:schemeClr val="bg1">
                  <a:lumMod val="50000"/>
                </a:schemeClr>
              </a:solidFill>
              <a:latin typeface="Biotif Black" panose="00000500000000000000"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C"/>
          <p:cNvSpPr/>
          <p:nvPr/>
        </p:nvSpPr>
        <p:spPr>
          <a:xfrm>
            <a:off x="-3633940" y="-1256691"/>
            <a:ext cx="9729940" cy="9729940"/>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3" name="!!5"/>
          <p:cNvSpPr/>
          <p:nvPr/>
        </p:nvSpPr>
        <p:spPr>
          <a:xfrm>
            <a:off x="-2442551" y="-421880"/>
            <a:ext cx="7844635" cy="7844635"/>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5"/>
          <p:cNvSpPr/>
          <p:nvPr/>
        </p:nvSpPr>
        <p:spPr>
          <a:xfrm>
            <a:off x="-1759023" y="291054"/>
            <a:ext cx="6418768" cy="6418768"/>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en-PH"/>
          </a:p>
        </p:txBody>
      </p:sp>
      <p:sp>
        <p:nvSpPr>
          <p:cNvPr id="7" name="!!T"/>
          <p:cNvSpPr txBox="1"/>
          <p:nvPr/>
        </p:nvSpPr>
        <p:spPr>
          <a:xfrm>
            <a:off x="6026785" y="1390015"/>
            <a:ext cx="6165215" cy="1014730"/>
          </a:xfrm>
          <a:prstGeom prst="rect">
            <a:avLst/>
          </a:prstGeom>
          <a:noFill/>
        </p:spPr>
        <p:txBody>
          <a:bodyPr wrap="square" rtlCol="0">
            <a:spAutoFit/>
          </a:bodyPr>
          <a:lstStyle/>
          <a:p>
            <a:r>
              <a:rPr lang="en-US" altLang="en-PH" sz="6000">
                <a:ln>
                  <a:solidFill>
                    <a:schemeClr val="tx1"/>
                  </a:solidFill>
                </a:ln>
                <a:solidFill>
                  <a:srgbClr val="FB8500"/>
                </a:solidFill>
                <a:latin typeface="Anton" pitchFamily="2" charset="-93"/>
              </a:rPr>
              <a:t>Thiết kế giao diện</a:t>
            </a:r>
            <a:endParaRPr lang="en-US" altLang="en-PH" sz="6000" dirty="0">
              <a:ln>
                <a:solidFill>
                  <a:schemeClr val="tx1"/>
                </a:solidFill>
              </a:ln>
              <a:solidFill>
                <a:srgbClr val="FB8500"/>
              </a:solidFill>
              <a:latin typeface="Anton" pitchFamily="2" charset="-93"/>
            </a:endParaRPr>
          </a:p>
        </p:txBody>
      </p:sp>
      <p:sp>
        <p:nvSpPr>
          <p:cNvPr id="9" name="!!Main"/>
          <p:cNvSpPr txBox="1"/>
          <p:nvPr/>
        </p:nvSpPr>
        <p:spPr>
          <a:xfrm>
            <a:off x="-8712910" y="2484775"/>
            <a:ext cx="5512231" cy="1015663"/>
          </a:xfrm>
          <a:prstGeom prst="rect">
            <a:avLst/>
          </a:prstGeom>
          <a:noFill/>
        </p:spPr>
        <p:txBody>
          <a:bodyPr wrap="square" rtlCol="0">
            <a:spAutoFit/>
          </a:bodyPr>
          <a:lstStyle/>
          <a:p>
            <a:r>
              <a:rPr lang="en-PH" sz="6000">
                <a:ln>
                  <a:solidFill>
                    <a:schemeClr val="tx1"/>
                  </a:solidFill>
                </a:ln>
                <a:solidFill>
                  <a:srgbClr val="219EBC"/>
                </a:solidFill>
                <a:latin typeface="Anton" pitchFamily="2" charset="-93"/>
              </a:rPr>
              <a:t>BONUS THÊM SLIDE</a:t>
            </a:r>
            <a:endParaRPr lang="en-PH" sz="6000" dirty="0">
              <a:ln>
                <a:solidFill>
                  <a:schemeClr val="tx1"/>
                </a:solidFill>
              </a:ln>
              <a:solidFill>
                <a:srgbClr val="219EBC"/>
              </a:solidFill>
              <a:latin typeface="Anton" pitchFamily="2" charset="-93"/>
            </a:endParaRPr>
          </a:p>
        </p:txBody>
      </p:sp>
      <p:sp>
        <p:nvSpPr>
          <p:cNvPr id="10" name="!!Sub"/>
          <p:cNvSpPr txBox="1"/>
          <p:nvPr/>
        </p:nvSpPr>
        <p:spPr>
          <a:xfrm>
            <a:off x="-12887831" y="3608279"/>
            <a:ext cx="5480912" cy="1938992"/>
          </a:xfrm>
          <a:prstGeom prst="rect">
            <a:avLst/>
          </a:prstGeom>
          <a:noFill/>
        </p:spPr>
        <p:txBody>
          <a:bodyPr wrap="square" rtlCol="0">
            <a:spAutoFit/>
          </a:bodyPr>
          <a:lstStyle/>
          <a:p>
            <a:pPr algn="just"/>
            <a:r>
              <a:rPr lang="en-PH" sz="2000" dirty="0">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latin typeface="Biotif" panose="00000500000000000000" pitchFamily="2" charset="0"/>
              </a:rPr>
              <a:t>urna</a:t>
            </a:r>
            <a:r>
              <a:rPr lang="en-PH" sz="2000" dirty="0">
                <a:latin typeface="Biotif" panose="00000500000000000000" pitchFamily="2" charset="0"/>
              </a:rPr>
              <a:t>.</a:t>
            </a:r>
            <a:endParaRPr lang="en-PH" sz="2000" dirty="0">
              <a:latin typeface="Biotif" panose="00000500000000000000" pitchFamily="2" charset="0"/>
            </a:endParaRPr>
          </a:p>
        </p:txBody>
      </p:sp>
      <p:pic>
        <p:nvPicPr>
          <p:cNvPr id="6" name="Picture 5"/>
          <p:cNvPicPr>
            <a:picLocks noChangeAspect="1"/>
          </p:cNvPicPr>
          <p:nvPr/>
        </p:nvPicPr>
        <p:blipFill>
          <a:blip r:embed="rId1"/>
          <a:stretch>
            <a:fillRect/>
          </a:stretch>
        </p:blipFill>
        <p:spPr>
          <a:xfrm>
            <a:off x="1130300" y="57785"/>
            <a:ext cx="3157220" cy="586930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C"/>
          <p:cNvSpPr/>
          <p:nvPr/>
        </p:nvSpPr>
        <p:spPr>
          <a:xfrm>
            <a:off x="6068060" y="3695237"/>
            <a:ext cx="8016027" cy="8016027"/>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3" name="!!5"/>
          <p:cNvSpPr/>
          <p:nvPr/>
        </p:nvSpPr>
        <p:spPr>
          <a:xfrm>
            <a:off x="6068291" y="2008910"/>
            <a:ext cx="2272145" cy="2272145"/>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5"/>
          <p:cNvSpPr/>
          <p:nvPr/>
        </p:nvSpPr>
        <p:spPr>
          <a:xfrm>
            <a:off x="6871855" y="-5288843"/>
            <a:ext cx="8717843" cy="8717843"/>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Main"/>
          <p:cNvSpPr txBox="1"/>
          <p:nvPr/>
        </p:nvSpPr>
        <p:spPr>
          <a:xfrm>
            <a:off x="1837055" y="299720"/>
            <a:ext cx="10280015" cy="1014730"/>
          </a:xfrm>
          <a:prstGeom prst="rect">
            <a:avLst/>
          </a:prstGeom>
          <a:noFill/>
        </p:spPr>
        <p:txBody>
          <a:bodyPr wrap="square" rtlCol="0">
            <a:spAutoFit/>
          </a:bodyPr>
          <a:lstStyle/>
          <a:p>
            <a:r>
              <a:rPr lang="en-US" altLang="en-PH" sz="6000">
                <a:ln>
                  <a:solidFill>
                    <a:schemeClr val="tx1"/>
                  </a:solidFill>
                </a:ln>
                <a:solidFill>
                  <a:srgbClr val="219EBC"/>
                </a:solidFill>
                <a:latin typeface="Anton" pitchFamily="2" charset="-93"/>
              </a:rPr>
              <a:t>Hiển thị đăng ký -  đăng nhập</a:t>
            </a:r>
            <a:endParaRPr lang="en-US" altLang="en-PH" sz="6000" dirty="0">
              <a:ln>
                <a:solidFill>
                  <a:schemeClr val="tx1"/>
                </a:solidFill>
              </a:ln>
              <a:solidFill>
                <a:srgbClr val="219EBC"/>
              </a:solidFill>
              <a:latin typeface="Anton" pitchFamily="2" charset="-93"/>
            </a:endParaRPr>
          </a:p>
        </p:txBody>
      </p:sp>
      <p:sp>
        <p:nvSpPr>
          <p:cNvPr id="6" name="!!Sub"/>
          <p:cNvSpPr txBox="1"/>
          <p:nvPr/>
        </p:nvSpPr>
        <p:spPr>
          <a:xfrm>
            <a:off x="355729" y="3608279"/>
            <a:ext cx="5480912" cy="398780"/>
          </a:xfrm>
          <a:prstGeom prst="rect">
            <a:avLst/>
          </a:prstGeom>
          <a:noFill/>
        </p:spPr>
        <p:txBody>
          <a:bodyPr wrap="square" rtlCol="0">
            <a:spAutoFit/>
          </a:bodyPr>
          <a:lstStyle/>
          <a:p>
            <a:pPr algn="just"/>
            <a:r>
              <a:rPr lang="en-PH" sz="2000" dirty="0">
                <a:latin typeface="Biotif" panose="00000500000000000000" pitchFamily="2" charset="0"/>
              </a:rPr>
              <a:t>	</a:t>
            </a:r>
            <a:endParaRPr lang="en-PH" sz="2000" dirty="0">
              <a:latin typeface="Biotif" panose="00000500000000000000" pitchFamily="2" charset="0"/>
            </a:endParaRPr>
          </a:p>
        </p:txBody>
      </p:sp>
      <p:sp>
        <p:nvSpPr>
          <p:cNvPr id="9" name="!!r1"/>
          <p:cNvSpPr/>
          <p:nvPr/>
        </p:nvSpPr>
        <p:spPr>
          <a:xfrm>
            <a:off x="-10706196" y="404984"/>
            <a:ext cx="7624547" cy="2850726"/>
          </a:xfrm>
          <a:prstGeom prst="roundRect">
            <a:avLst>
              <a:gd name="adj" fmla="val 18830"/>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PH" sz="2000" dirty="0">
                <a:solidFill>
                  <a:schemeClr val="tx1">
                    <a:lumMod val="95000"/>
                    <a:lumOff val="5000"/>
                  </a:schemeClr>
                </a:solidFill>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solidFill>
                  <a:schemeClr val="tx1">
                    <a:lumMod val="95000"/>
                    <a:lumOff val="5000"/>
                  </a:schemeClr>
                </a:solidFill>
                <a:latin typeface="Biotif" panose="00000500000000000000" pitchFamily="2" charset="0"/>
              </a:rPr>
              <a:t>urna</a:t>
            </a:r>
            <a:r>
              <a:rPr lang="en-PH" sz="2000" dirty="0">
                <a:solidFill>
                  <a:schemeClr val="tx1">
                    <a:lumMod val="95000"/>
                    <a:lumOff val="5000"/>
                  </a:schemeClr>
                </a:solidFill>
                <a:latin typeface="Biotif" panose="00000500000000000000" pitchFamily="2" charset="0"/>
              </a:rPr>
              <a:t>.</a:t>
            </a:r>
            <a:endParaRPr lang="en-PH" sz="2000" dirty="0">
              <a:solidFill>
                <a:schemeClr val="tx1">
                  <a:lumMod val="95000"/>
                  <a:lumOff val="5000"/>
                </a:schemeClr>
              </a:solidFill>
              <a:latin typeface="Biotif" panose="00000500000000000000" pitchFamily="2" charset="0"/>
            </a:endParaRPr>
          </a:p>
        </p:txBody>
      </p:sp>
      <p:sp>
        <p:nvSpPr>
          <p:cNvPr id="10" name="!!r2"/>
          <p:cNvSpPr/>
          <p:nvPr/>
        </p:nvSpPr>
        <p:spPr>
          <a:xfrm>
            <a:off x="18622541" y="3598515"/>
            <a:ext cx="7624547" cy="2850726"/>
          </a:xfrm>
          <a:prstGeom prst="roundRect">
            <a:avLst>
              <a:gd name="adj" fmla="val 18830"/>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PH" sz="2000" dirty="0">
                <a:solidFill>
                  <a:schemeClr val="tx1">
                    <a:lumMod val="95000"/>
                    <a:lumOff val="5000"/>
                  </a:schemeClr>
                </a:solidFill>
                <a:latin typeface="Biotif" panose="00000500000000000000" pitchFamily="2" charset="0"/>
              </a:rPr>
              <a:t>	Lorem ipsum dolor sit </a:t>
            </a:r>
            <a:r>
              <a:rPr lang="en-PH" sz="2000" dirty="0" err="1">
                <a:solidFill>
                  <a:schemeClr val="tx1">
                    <a:lumMod val="95000"/>
                    <a:lumOff val="5000"/>
                  </a:schemeClr>
                </a:solidFill>
                <a:latin typeface="Biotif" panose="00000500000000000000" pitchFamily="2" charset="0"/>
              </a:rPr>
              <a:t>amet</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consectetuer</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adipiscing</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elit</a:t>
            </a:r>
            <a:r>
              <a:rPr lang="en-PH" sz="2000" dirty="0">
                <a:solidFill>
                  <a:schemeClr val="tx1">
                    <a:lumMod val="95000"/>
                    <a:lumOff val="5000"/>
                  </a:schemeClr>
                </a:solidFill>
                <a:latin typeface="Biotif" panose="00000500000000000000" pitchFamily="2" charset="0"/>
              </a:rPr>
              <a:t>. Maecenas </a:t>
            </a:r>
            <a:r>
              <a:rPr lang="en-PH" sz="2000" dirty="0" err="1">
                <a:solidFill>
                  <a:schemeClr val="tx1">
                    <a:lumMod val="95000"/>
                    <a:lumOff val="5000"/>
                  </a:schemeClr>
                </a:solidFill>
                <a:latin typeface="Biotif" panose="00000500000000000000" pitchFamily="2" charset="0"/>
              </a:rPr>
              <a:t>porttitor</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congue</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massa</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Fusce</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posuere</a:t>
            </a:r>
            <a:r>
              <a:rPr lang="en-PH" sz="2000" dirty="0">
                <a:solidFill>
                  <a:schemeClr val="tx1">
                    <a:lumMod val="95000"/>
                    <a:lumOff val="5000"/>
                  </a:schemeClr>
                </a:solidFill>
                <a:latin typeface="Biotif" panose="00000500000000000000" pitchFamily="2" charset="0"/>
              </a:rPr>
              <a:t>, magna sed pulvinar </a:t>
            </a:r>
            <a:r>
              <a:rPr lang="en-PH" sz="2000" dirty="0" err="1">
                <a:solidFill>
                  <a:schemeClr val="tx1">
                    <a:lumMod val="95000"/>
                    <a:lumOff val="5000"/>
                  </a:schemeClr>
                </a:solidFill>
                <a:latin typeface="Biotif" panose="00000500000000000000" pitchFamily="2" charset="0"/>
              </a:rPr>
              <a:t>ultricies</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purus</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lectus</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malesuada</a:t>
            </a:r>
            <a:r>
              <a:rPr lang="en-PH" sz="2000" dirty="0">
                <a:solidFill>
                  <a:schemeClr val="tx1">
                    <a:lumMod val="95000"/>
                    <a:lumOff val="5000"/>
                  </a:schemeClr>
                </a:solidFill>
                <a:latin typeface="Biotif" panose="00000500000000000000" pitchFamily="2" charset="0"/>
              </a:rPr>
              <a:t> libero, sit </a:t>
            </a:r>
            <a:r>
              <a:rPr lang="en-PH" sz="2000" dirty="0" err="1">
                <a:solidFill>
                  <a:schemeClr val="tx1">
                    <a:lumMod val="95000"/>
                    <a:lumOff val="5000"/>
                  </a:schemeClr>
                </a:solidFill>
                <a:latin typeface="Biotif" panose="00000500000000000000" pitchFamily="2" charset="0"/>
              </a:rPr>
              <a:t>amet</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commodo</a:t>
            </a:r>
            <a:r>
              <a:rPr lang="en-PH" sz="2000" dirty="0">
                <a:solidFill>
                  <a:schemeClr val="tx1">
                    <a:lumMod val="95000"/>
                    <a:lumOff val="5000"/>
                  </a:schemeClr>
                </a:solidFill>
                <a:latin typeface="Biotif" panose="00000500000000000000" pitchFamily="2" charset="0"/>
              </a:rPr>
              <a:t> magna eros </a:t>
            </a:r>
            <a:r>
              <a:rPr lang="en-PH" sz="2000" dirty="0" err="1">
                <a:solidFill>
                  <a:schemeClr val="tx1">
                    <a:lumMod val="95000"/>
                    <a:lumOff val="5000"/>
                  </a:schemeClr>
                </a:solidFill>
                <a:latin typeface="Biotif" panose="00000500000000000000" pitchFamily="2" charset="0"/>
              </a:rPr>
              <a:t>quis</a:t>
            </a:r>
            <a:r>
              <a:rPr lang="en-PH" sz="2000" dirty="0">
                <a:solidFill>
                  <a:schemeClr val="tx1">
                    <a:lumMod val="95000"/>
                    <a:lumOff val="5000"/>
                  </a:schemeClr>
                </a:solidFill>
                <a:latin typeface="Biotif" panose="00000500000000000000" pitchFamily="2" charset="0"/>
              </a:rPr>
              <a:t> </a:t>
            </a:r>
            <a:r>
              <a:rPr lang="en-PH" sz="2000" dirty="0" err="1">
                <a:solidFill>
                  <a:schemeClr val="tx1">
                    <a:lumMod val="95000"/>
                    <a:lumOff val="5000"/>
                  </a:schemeClr>
                </a:solidFill>
                <a:latin typeface="Biotif" panose="00000500000000000000" pitchFamily="2" charset="0"/>
              </a:rPr>
              <a:t>urna</a:t>
            </a:r>
            <a:r>
              <a:rPr lang="en-PH" sz="2000" dirty="0">
                <a:solidFill>
                  <a:schemeClr val="tx1">
                    <a:lumMod val="95000"/>
                    <a:lumOff val="5000"/>
                  </a:schemeClr>
                </a:solidFill>
                <a:latin typeface="Biotif" panose="00000500000000000000" pitchFamily="2" charset="0"/>
              </a:rPr>
              <a:t>.</a:t>
            </a:r>
            <a:endParaRPr lang="en-PH" sz="2000" dirty="0">
              <a:solidFill>
                <a:schemeClr val="tx1">
                  <a:lumMod val="95000"/>
                  <a:lumOff val="5000"/>
                </a:schemeClr>
              </a:solidFill>
              <a:latin typeface="Biotif" panose="00000500000000000000" pitchFamily="2" charset="0"/>
            </a:endParaRPr>
          </a:p>
        </p:txBody>
      </p:sp>
      <p:sp>
        <p:nvSpPr>
          <p:cNvPr id="11" name="!!T"/>
          <p:cNvSpPr txBox="1"/>
          <p:nvPr/>
        </p:nvSpPr>
        <p:spPr>
          <a:xfrm>
            <a:off x="12855008" y="1390013"/>
            <a:ext cx="5151642" cy="1938992"/>
          </a:xfrm>
          <a:prstGeom prst="rect">
            <a:avLst/>
          </a:prstGeom>
          <a:noFill/>
        </p:spPr>
        <p:txBody>
          <a:bodyPr wrap="square" rtlCol="0">
            <a:spAutoFit/>
          </a:bodyPr>
          <a:lstStyle/>
          <a:p>
            <a:r>
              <a:rPr lang="en-PH" sz="6000">
                <a:ln>
                  <a:solidFill>
                    <a:schemeClr val="tx1"/>
                  </a:solidFill>
                </a:ln>
                <a:solidFill>
                  <a:srgbClr val="FB8500"/>
                </a:solidFill>
                <a:latin typeface="Anton" pitchFamily="2" charset="-93"/>
              </a:rPr>
              <a:t>BONUS THÊM NỘI DUNG</a:t>
            </a:r>
            <a:endParaRPr lang="en-PH" sz="6000" dirty="0">
              <a:ln>
                <a:solidFill>
                  <a:schemeClr val="tx1"/>
                </a:solidFill>
              </a:ln>
              <a:solidFill>
                <a:srgbClr val="FB8500"/>
              </a:solidFill>
              <a:latin typeface="Anton" pitchFamily="2" charset="-93"/>
            </a:endParaRPr>
          </a:p>
        </p:txBody>
      </p:sp>
      <p:sp>
        <p:nvSpPr>
          <p:cNvPr id="12" name="!!SS"/>
          <p:cNvSpPr txBox="1"/>
          <p:nvPr/>
        </p:nvSpPr>
        <p:spPr>
          <a:xfrm>
            <a:off x="17450454" y="3608279"/>
            <a:ext cx="5344527" cy="1938992"/>
          </a:xfrm>
          <a:prstGeom prst="rect">
            <a:avLst/>
          </a:prstGeom>
          <a:noFill/>
        </p:spPr>
        <p:txBody>
          <a:bodyPr wrap="square" rtlCol="0">
            <a:spAutoFit/>
          </a:bodyPr>
          <a:lstStyle/>
          <a:p>
            <a:pPr algn="just"/>
            <a:r>
              <a:rPr lang="en-PH" sz="2000" dirty="0">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latin typeface="Biotif" panose="00000500000000000000" pitchFamily="2" charset="0"/>
              </a:rPr>
              <a:t>urna</a:t>
            </a:r>
            <a:r>
              <a:rPr lang="en-PH" sz="2000" dirty="0">
                <a:latin typeface="Biotif" panose="00000500000000000000" pitchFamily="2" charset="0"/>
              </a:rPr>
              <a:t>.</a:t>
            </a:r>
            <a:endParaRPr lang="en-PH" sz="2000" dirty="0">
              <a:latin typeface="Biotif" panose="00000500000000000000" pitchFamily="2" charset="0"/>
            </a:endParaRPr>
          </a:p>
        </p:txBody>
      </p:sp>
      <p:pic>
        <p:nvPicPr>
          <p:cNvPr id="50" name="Picture 7"/>
          <p:cNvPicPr>
            <a:picLocks noChangeAspect="1"/>
          </p:cNvPicPr>
          <p:nvPr/>
        </p:nvPicPr>
        <p:blipFill>
          <a:blip r:embed="rId1"/>
          <a:stretch>
            <a:fillRect/>
          </a:stretch>
        </p:blipFill>
        <p:spPr>
          <a:xfrm>
            <a:off x="1837055" y="1513205"/>
            <a:ext cx="3115310" cy="4701540"/>
          </a:xfrm>
          <a:prstGeom prst="rect">
            <a:avLst/>
          </a:prstGeom>
          <a:noFill/>
          <a:ln>
            <a:noFill/>
          </a:ln>
        </p:spPr>
      </p:pic>
      <p:pic>
        <p:nvPicPr>
          <p:cNvPr id="51" name="Picture 8"/>
          <p:cNvPicPr>
            <a:picLocks noChangeAspect="1"/>
          </p:cNvPicPr>
          <p:nvPr/>
        </p:nvPicPr>
        <p:blipFill>
          <a:blip r:embed="rId2"/>
          <a:stretch>
            <a:fillRect/>
          </a:stretch>
        </p:blipFill>
        <p:spPr>
          <a:xfrm>
            <a:off x="6261735" y="1467485"/>
            <a:ext cx="3103880" cy="4981575"/>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p:cNvSpPr/>
          <p:nvPr/>
        </p:nvSpPr>
        <p:spPr>
          <a:xfrm>
            <a:off x="-3674231" y="-5683041"/>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3" name="!!5"/>
          <p:cNvSpPr/>
          <p:nvPr/>
        </p:nvSpPr>
        <p:spPr>
          <a:xfrm>
            <a:off x="1033478" y="4630456"/>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5"/>
          <p:cNvSpPr/>
          <p:nvPr/>
        </p:nvSpPr>
        <p:spPr>
          <a:xfrm>
            <a:off x="2343607" y="5215010"/>
            <a:ext cx="7461086" cy="7461086"/>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6" name="!!T1"/>
          <p:cNvSpPr/>
          <p:nvPr/>
        </p:nvSpPr>
        <p:spPr>
          <a:xfrm>
            <a:off x="-19540186"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1</a:t>
            </a:r>
            <a:endParaRPr lang="en-PH" sz="3200" dirty="0">
              <a:solidFill>
                <a:schemeClr val="bg1">
                  <a:lumMod val="50000"/>
                </a:schemeClr>
              </a:solidFill>
              <a:latin typeface="Biotif Black" panose="00000500000000000000" pitchFamily="2" charset="0"/>
            </a:endParaRPr>
          </a:p>
        </p:txBody>
      </p:sp>
      <p:sp>
        <p:nvSpPr>
          <p:cNvPr id="17" name="!!T2"/>
          <p:cNvSpPr/>
          <p:nvPr/>
        </p:nvSpPr>
        <p:spPr>
          <a:xfrm>
            <a:off x="-1216953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2</a:t>
            </a:r>
            <a:endParaRPr lang="en-PH" sz="3200" dirty="0">
              <a:solidFill>
                <a:schemeClr val="bg1">
                  <a:lumMod val="50000"/>
                </a:schemeClr>
              </a:solidFill>
              <a:latin typeface="Biotif Black" panose="00000500000000000000" pitchFamily="2" charset="0"/>
            </a:endParaRPr>
          </a:p>
        </p:txBody>
      </p:sp>
      <p:sp>
        <p:nvSpPr>
          <p:cNvPr id="18" name="!T3"/>
          <p:cNvSpPr/>
          <p:nvPr/>
        </p:nvSpPr>
        <p:spPr>
          <a:xfrm>
            <a:off x="-4778205"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3</a:t>
            </a:r>
            <a:endParaRPr lang="en-PH" sz="3200" dirty="0">
              <a:solidFill>
                <a:schemeClr val="bg1">
                  <a:lumMod val="50000"/>
                </a:schemeClr>
              </a:solidFill>
              <a:latin typeface="Biotif Black" panose="00000500000000000000" pitchFamily="2" charset="0"/>
            </a:endParaRPr>
          </a:p>
        </p:txBody>
      </p:sp>
      <p:sp>
        <p:nvSpPr>
          <p:cNvPr id="19" name="!!T4"/>
          <p:cNvSpPr/>
          <p:nvPr/>
        </p:nvSpPr>
        <p:spPr>
          <a:xfrm>
            <a:off x="2659480" y="14389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PH" sz="3200" dirty="0">
                <a:solidFill>
                  <a:schemeClr val="bg1">
                    <a:lumMod val="50000"/>
                  </a:schemeClr>
                </a:solidFill>
                <a:latin typeface="Biotif Black" panose="00000500000000000000" pitchFamily="2" charset="0"/>
              </a:rPr>
              <a:t>Giao diện chính</a:t>
            </a:r>
            <a:endParaRPr lang="en-US" altLang="en-PH" sz="3200" dirty="0">
              <a:solidFill>
                <a:schemeClr val="bg1">
                  <a:lumMod val="50000"/>
                </a:schemeClr>
              </a:solidFill>
              <a:latin typeface="Biotif Black" panose="00000500000000000000" pitchFamily="2" charset="0"/>
            </a:endParaRPr>
          </a:p>
        </p:txBody>
      </p:sp>
      <p:sp>
        <p:nvSpPr>
          <p:cNvPr id="11" name="!!6"/>
          <p:cNvSpPr/>
          <p:nvPr/>
        </p:nvSpPr>
        <p:spPr>
          <a:xfrm>
            <a:off x="-4648042" y="-169145"/>
            <a:ext cx="7339165" cy="7339165"/>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3"/>
          <p:cNvSpPr/>
          <p:nvPr/>
        </p:nvSpPr>
        <p:spPr>
          <a:xfrm>
            <a:off x="9625532" y="17780"/>
            <a:ext cx="6965750" cy="6965750"/>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ct2"/>
          <p:cNvSpPr txBox="1"/>
          <p:nvPr/>
        </p:nvSpPr>
        <p:spPr>
          <a:xfrm>
            <a:off x="3178414" y="12854856"/>
            <a:ext cx="5816184" cy="1631216"/>
          </a:xfrm>
          <a:prstGeom prst="rect">
            <a:avLst/>
          </a:prstGeom>
          <a:noFill/>
        </p:spPr>
        <p:txBody>
          <a:bodyPr wrap="square" rtlCol="0">
            <a:spAutoFit/>
          </a:bodyPr>
          <a:lstStyle/>
          <a:p>
            <a:pPr algn="just"/>
            <a:r>
              <a:rPr lang="en-PH" sz="2000" dirty="0">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latin typeface="Biotif" panose="00000500000000000000" pitchFamily="2" charset="0"/>
              </a:rPr>
              <a:t>urna</a:t>
            </a:r>
            <a:r>
              <a:rPr lang="en-PH" sz="2000" dirty="0">
                <a:latin typeface="Biotif" panose="00000500000000000000" pitchFamily="2" charset="0"/>
              </a:rPr>
              <a:t>.</a:t>
            </a:r>
            <a:endParaRPr lang="en-PH" sz="2000" dirty="0">
              <a:latin typeface="Biotif" panose="00000500000000000000" pitchFamily="2" charset="0"/>
            </a:endParaRPr>
          </a:p>
        </p:txBody>
      </p:sp>
      <p:pic>
        <p:nvPicPr>
          <p:cNvPr id="52" name="Picture 9"/>
          <p:cNvPicPr>
            <a:picLocks noChangeAspect="1"/>
          </p:cNvPicPr>
          <p:nvPr/>
        </p:nvPicPr>
        <p:blipFill>
          <a:blip r:embed="rId1"/>
          <a:stretch>
            <a:fillRect/>
          </a:stretch>
        </p:blipFill>
        <p:spPr>
          <a:xfrm>
            <a:off x="4242435" y="1446530"/>
            <a:ext cx="3444875" cy="5089525"/>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p:cNvSpPr/>
          <p:nvPr/>
        </p:nvSpPr>
        <p:spPr>
          <a:xfrm>
            <a:off x="-3742811" y="-570145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3" name="!!5"/>
          <p:cNvSpPr/>
          <p:nvPr/>
        </p:nvSpPr>
        <p:spPr>
          <a:xfrm>
            <a:off x="1055068" y="4630456"/>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5"/>
          <p:cNvSpPr/>
          <p:nvPr/>
        </p:nvSpPr>
        <p:spPr>
          <a:xfrm>
            <a:off x="2343607" y="5215010"/>
            <a:ext cx="7461086" cy="7461086"/>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6" name="!!T1"/>
          <p:cNvSpPr/>
          <p:nvPr/>
        </p:nvSpPr>
        <p:spPr>
          <a:xfrm>
            <a:off x="-19540186"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1</a:t>
            </a:r>
            <a:endParaRPr lang="en-PH" sz="3200" dirty="0">
              <a:solidFill>
                <a:schemeClr val="bg1">
                  <a:lumMod val="50000"/>
                </a:schemeClr>
              </a:solidFill>
              <a:latin typeface="Biotif Black" panose="00000500000000000000" pitchFamily="2" charset="0"/>
            </a:endParaRPr>
          </a:p>
        </p:txBody>
      </p:sp>
      <p:sp>
        <p:nvSpPr>
          <p:cNvPr id="17" name="!!T2"/>
          <p:cNvSpPr/>
          <p:nvPr/>
        </p:nvSpPr>
        <p:spPr>
          <a:xfrm>
            <a:off x="-1216953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2</a:t>
            </a:r>
            <a:endParaRPr lang="en-PH" sz="3200" dirty="0">
              <a:solidFill>
                <a:schemeClr val="bg1">
                  <a:lumMod val="50000"/>
                </a:schemeClr>
              </a:solidFill>
              <a:latin typeface="Biotif Black" panose="00000500000000000000" pitchFamily="2" charset="0"/>
            </a:endParaRPr>
          </a:p>
        </p:txBody>
      </p:sp>
      <p:sp>
        <p:nvSpPr>
          <p:cNvPr id="18" name="!T3"/>
          <p:cNvSpPr/>
          <p:nvPr/>
        </p:nvSpPr>
        <p:spPr>
          <a:xfrm>
            <a:off x="-4778205"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3</a:t>
            </a:r>
            <a:endParaRPr lang="en-PH" sz="3200" dirty="0">
              <a:solidFill>
                <a:schemeClr val="bg1">
                  <a:lumMod val="50000"/>
                </a:schemeClr>
              </a:solidFill>
              <a:latin typeface="Biotif Black" panose="00000500000000000000" pitchFamily="2" charset="0"/>
            </a:endParaRPr>
          </a:p>
        </p:txBody>
      </p:sp>
      <p:sp>
        <p:nvSpPr>
          <p:cNvPr id="19" name="!!T4"/>
          <p:cNvSpPr/>
          <p:nvPr/>
        </p:nvSpPr>
        <p:spPr>
          <a:xfrm>
            <a:off x="261312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PH" sz="3200" dirty="0">
                <a:solidFill>
                  <a:schemeClr val="bg1">
                    <a:lumMod val="50000"/>
                  </a:schemeClr>
                </a:solidFill>
                <a:latin typeface="Biotif Black" panose="00000500000000000000" pitchFamily="2" charset="0"/>
              </a:rPr>
              <a:t>Giao diện </a:t>
            </a:r>
            <a:r>
              <a:rPr lang="vi-VN" altLang="en-US" sz="3200" dirty="0">
                <a:solidFill>
                  <a:schemeClr val="bg1">
                    <a:lumMod val="50000"/>
                  </a:schemeClr>
                </a:solidFill>
                <a:latin typeface="Biotif Black" panose="00000500000000000000" pitchFamily="2" charset="0"/>
              </a:rPr>
              <a:t>tìm kiếm sản phẩm theo tên- giá </a:t>
            </a:r>
            <a:r>
              <a:rPr lang="vi-VN" altLang="en-US" sz="3200" dirty="0">
                <a:solidFill>
                  <a:schemeClr val="bg1">
                    <a:lumMod val="50000"/>
                  </a:schemeClr>
                </a:solidFill>
                <a:latin typeface="Biotif Black" panose="00000500000000000000" pitchFamily="2" charset="0"/>
              </a:rPr>
              <a:t>tiền</a:t>
            </a:r>
            <a:endParaRPr lang="vi-VN" altLang="en-US" sz="3200" dirty="0">
              <a:solidFill>
                <a:schemeClr val="bg1">
                  <a:lumMod val="50000"/>
                </a:schemeClr>
              </a:solidFill>
              <a:latin typeface="Biotif Black" panose="00000500000000000000" pitchFamily="2" charset="0"/>
            </a:endParaRPr>
          </a:p>
        </p:txBody>
      </p:sp>
      <p:sp>
        <p:nvSpPr>
          <p:cNvPr id="11" name="!!6"/>
          <p:cNvSpPr/>
          <p:nvPr/>
        </p:nvSpPr>
        <p:spPr>
          <a:xfrm>
            <a:off x="-4648042" y="-169145"/>
            <a:ext cx="7339165" cy="7339165"/>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3"/>
          <p:cNvSpPr/>
          <p:nvPr/>
        </p:nvSpPr>
        <p:spPr>
          <a:xfrm>
            <a:off x="9653472" y="0"/>
            <a:ext cx="6965750" cy="6965750"/>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ct2"/>
          <p:cNvSpPr txBox="1"/>
          <p:nvPr/>
        </p:nvSpPr>
        <p:spPr>
          <a:xfrm>
            <a:off x="3178414" y="12854856"/>
            <a:ext cx="5816184" cy="1631216"/>
          </a:xfrm>
          <a:prstGeom prst="rect">
            <a:avLst/>
          </a:prstGeom>
          <a:noFill/>
        </p:spPr>
        <p:txBody>
          <a:bodyPr wrap="square" rtlCol="0">
            <a:spAutoFit/>
          </a:bodyPr>
          <a:lstStyle/>
          <a:p>
            <a:pPr algn="just"/>
            <a:r>
              <a:rPr lang="en-PH" sz="2000" dirty="0">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latin typeface="Biotif" panose="00000500000000000000" pitchFamily="2" charset="0"/>
              </a:rPr>
              <a:t>urna</a:t>
            </a:r>
            <a:r>
              <a:rPr lang="en-PH" sz="2000" dirty="0">
                <a:latin typeface="Biotif" panose="00000500000000000000" pitchFamily="2" charset="0"/>
              </a:rPr>
              <a:t>.</a:t>
            </a:r>
            <a:endParaRPr lang="en-PH" sz="2000" dirty="0">
              <a:latin typeface="Biotif" panose="00000500000000000000" pitchFamily="2" charset="0"/>
            </a:endParaRPr>
          </a:p>
        </p:txBody>
      </p:sp>
      <p:pic>
        <p:nvPicPr>
          <p:cNvPr id="3" name="Picture 2"/>
          <p:cNvPicPr>
            <a:picLocks noChangeAspect="1"/>
          </p:cNvPicPr>
          <p:nvPr/>
        </p:nvPicPr>
        <p:blipFill>
          <a:blip r:embed="rId1"/>
          <a:stretch>
            <a:fillRect/>
          </a:stretch>
        </p:blipFill>
        <p:spPr>
          <a:xfrm>
            <a:off x="2470785" y="1598295"/>
            <a:ext cx="2993390" cy="5316855"/>
          </a:xfrm>
          <a:prstGeom prst="rect">
            <a:avLst/>
          </a:prstGeom>
        </p:spPr>
      </p:pic>
      <p:pic>
        <p:nvPicPr>
          <p:cNvPr id="4" name="Picture 3"/>
          <p:cNvPicPr>
            <a:picLocks noChangeAspect="1"/>
          </p:cNvPicPr>
          <p:nvPr/>
        </p:nvPicPr>
        <p:blipFill>
          <a:blip r:embed="rId2"/>
          <a:stretch>
            <a:fillRect/>
          </a:stretch>
        </p:blipFill>
        <p:spPr>
          <a:xfrm>
            <a:off x="6163945" y="1633220"/>
            <a:ext cx="2980055" cy="528193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MC"/>
          <p:cNvSpPr/>
          <p:nvPr/>
        </p:nvSpPr>
        <p:spPr>
          <a:xfrm>
            <a:off x="-3674231" y="-5683041"/>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dirty="0"/>
          </a:p>
        </p:txBody>
      </p:sp>
      <p:sp>
        <p:nvSpPr>
          <p:cNvPr id="13" name="!!5"/>
          <p:cNvSpPr/>
          <p:nvPr/>
        </p:nvSpPr>
        <p:spPr>
          <a:xfrm>
            <a:off x="1033478" y="4630456"/>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9" name="!!5"/>
          <p:cNvSpPr/>
          <p:nvPr/>
        </p:nvSpPr>
        <p:spPr>
          <a:xfrm>
            <a:off x="2343607" y="5215010"/>
            <a:ext cx="7461086" cy="7461086"/>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16" name="!!T1"/>
          <p:cNvSpPr/>
          <p:nvPr/>
        </p:nvSpPr>
        <p:spPr>
          <a:xfrm>
            <a:off x="-19540186"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PH" sz="3200">
                <a:solidFill>
                  <a:schemeClr val="bg1">
                    <a:lumMod val="50000"/>
                  </a:schemeClr>
                </a:solidFill>
                <a:latin typeface="Biotif Black" panose="00000500000000000000" pitchFamily="2" charset="0"/>
              </a:rPr>
              <a:t>Nội dung 1</a:t>
            </a:r>
            <a:endParaRPr lang="en-PH" sz="3200" dirty="0">
              <a:solidFill>
                <a:schemeClr val="bg1">
                  <a:lumMod val="50000"/>
                </a:schemeClr>
              </a:solidFill>
              <a:latin typeface="Biotif Black" panose="00000500000000000000" pitchFamily="2" charset="0"/>
            </a:endParaRPr>
          </a:p>
        </p:txBody>
      </p:sp>
      <p:sp>
        <p:nvSpPr>
          <p:cNvPr id="17" name="!!T2"/>
          <p:cNvSpPr/>
          <p:nvPr/>
        </p:nvSpPr>
        <p:spPr>
          <a:xfrm>
            <a:off x="-1216953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PH" sz="3200">
                <a:solidFill>
                  <a:schemeClr val="bg1">
                    <a:lumMod val="50000"/>
                  </a:schemeClr>
                </a:solidFill>
                <a:latin typeface="Biotif Black" panose="00000500000000000000" pitchFamily="2" charset="0"/>
              </a:rPr>
              <a:t>Nội dung 2</a:t>
            </a:r>
            <a:endParaRPr lang="en-PH" sz="3200" dirty="0">
              <a:solidFill>
                <a:schemeClr val="bg1">
                  <a:lumMod val="50000"/>
                </a:schemeClr>
              </a:solidFill>
              <a:latin typeface="Biotif Black" panose="00000500000000000000" pitchFamily="2" charset="0"/>
            </a:endParaRPr>
          </a:p>
        </p:txBody>
      </p:sp>
      <p:sp>
        <p:nvSpPr>
          <p:cNvPr id="18" name="!T3"/>
          <p:cNvSpPr/>
          <p:nvPr/>
        </p:nvSpPr>
        <p:spPr>
          <a:xfrm>
            <a:off x="-4778205"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PH" sz="3200">
                <a:solidFill>
                  <a:schemeClr val="bg1">
                    <a:lumMod val="50000"/>
                  </a:schemeClr>
                </a:solidFill>
                <a:latin typeface="Biotif Black" panose="00000500000000000000" pitchFamily="2" charset="0"/>
              </a:rPr>
              <a:t>Nội dung 3</a:t>
            </a:r>
            <a:endParaRPr lang="en-PH" sz="3200" dirty="0">
              <a:solidFill>
                <a:schemeClr val="bg1">
                  <a:lumMod val="50000"/>
                </a:schemeClr>
              </a:solidFill>
              <a:latin typeface="Biotif Black" panose="00000500000000000000" pitchFamily="2" charset="0"/>
            </a:endParaRPr>
          </a:p>
        </p:txBody>
      </p:sp>
      <p:sp>
        <p:nvSpPr>
          <p:cNvPr id="19" name="!!T4"/>
          <p:cNvSpPr/>
          <p:nvPr/>
        </p:nvSpPr>
        <p:spPr>
          <a:xfrm>
            <a:off x="2659480" y="14389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en-PH" sz="3200" dirty="0">
                <a:solidFill>
                  <a:schemeClr val="bg1">
                    <a:lumMod val="50000"/>
                  </a:schemeClr>
                </a:solidFill>
                <a:latin typeface="Biotif Black" panose="00000500000000000000" pitchFamily="2" charset="0"/>
              </a:rPr>
              <a:t>Giao diện </a:t>
            </a:r>
            <a:r>
              <a:rPr lang="vi-VN" altLang="en-US" sz="3200" dirty="0">
                <a:solidFill>
                  <a:schemeClr val="bg1">
                    <a:lumMod val="50000"/>
                  </a:schemeClr>
                </a:solidFill>
                <a:latin typeface="Biotif Black" panose="00000500000000000000" pitchFamily="2" charset="0"/>
              </a:rPr>
              <a:t>chi tiết sản </a:t>
            </a:r>
            <a:r>
              <a:rPr lang="vi-VN" altLang="en-US" sz="3200" dirty="0">
                <a:solidFill>
                  <a:schemeClr val="bg1">
                    <a:lumMod val="50000"/>
                  </a:schemeClr>
                </a:solidFill>
                <a:latin typeface="Biotif Black" panose="00000500000000000000" pitchFamily="2" charset="0"/>
              </a:rPr>
              <a:t>phẩm</a:t>
            </a:r>
            <a:endParaRPr lang="vi-VN" altLang="en-US" sz="3200" dirty="0">
              <a:solidFill>
                <a:schemeClr val="bg1">
                  <a:lumMod val="50000"/>
                </a:schemeClr>
              </a:solidFill>
              <a:latin typeface="Biotif Black" panose="00000500000000000000" pitchFamily="2" charset="0"/>
            </a:endParaRPr>
          </a:p>
        </p:txBody>
      </p:sp>
      <p:sp>
        <p:nvSpPr>
          <p:cNvPr id="11" name="!!6"/>
          <p:cNvSpPr/>
          <p:nvPr/>
        </p:nvSpPr>
        <p:spPr>
          <a:xfrm>
            <a:off x="-4648042" y="-169145"/>
            <a:ext cx="7339165" cy="7339165"/>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10" name="!!3"/>
          <p:cNvSpPr/>
          <p:nvPr/>
        </p:nvSpPr>
        <p:spPr>
          <a:xfrm>
            <a:off x="9625532" y="17780"/>
            <a:ext cx="6965750" cy="6965750"/>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20" name="!!ct2"/>
          <p:cNvSpPr txBox="1"/>
          <p:nvPr/>
        </p:nvSpPr>
        <p:spPr>
          <a:xfrm>
            <a:off x="3178414" y="12854856"/>
            <a:ext cx="5816184" cy="1631216"/>
          </a:xfrm>
          <a:prstGeom prst="rect">
            <a:avLst/>
          </a:prstGeom>
          <a:noFill/>
        </p:spPr>
        <p:txBody>
          <a:bodyPr wrap="square" rtlCol="0">
            <a:spAutoFit/>
          </a:bodyPr>
          <a:p>
            <a:pPr algn="just"/>
            <a:r>
              <a:rPr lang="en-PH" sz="2000" dirty="0">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latin typeface="Biotif" panose="00000500000000000000" pitchFamily="2" charset="0"/>
              </a:rPr>
              <a:t>urna</a:t>
            </a:r>
            <a:r>
              <a:rPr lang="en-PH" sz="2000" dirty="0">
                <a:latin typeface="Biotif" panose="00000500000000000000" pitchFamily="2" charset="0"/>
              </a:rPr>
              <a:t>.</a:t>
            </a:r>
            <a:endParaRPr lang="en-PH" sz="2000" dirty="0">
              <a:latin typeface="Biotif" panose="00000500000000000000" pitchFamily="2" charset="0"/>
            </a:endParaRPr>
          </a:p>
        </p:txBody>
      </p:sp>
      <p:pic>
        <p:nvPicPr>
          <p:cNvPr id="2" name="Picture 1"/>
          <p:cNvPicPr>
            <a:picLocks noChangeAspect="1"/>
          </p:cNvPicPr>
          <p:nvPr/>
        </p:nvPicPr>
        <p:blipFill>
          <a:blip r:embed="rId1"/>
          <a:stretch>
            <a:fillRect/>
          </a:stretch>
        </p:blipFill>
        <p:spPr>
          <a:xfrm>
            <a:off x="4496435" y="1301115"/>
            <a:ext cx="2908935" cy="507619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p:cNvSpPr/>
          <p:nvPr/>
        </p:nvSpPr>
        <p:spPr>
          <a:xfrm>
            <a:off x="-3720586" y="-571034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3" name="!!5"/>
          <p:cNvSpPr/>
          <p:nvPr/>
        </p:nvSpPr>
        <p:spPr>
          <a:xfrm>
            <a:off x="1033478" y="4630456"/>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5"/>
          <p:cNvSpPr/>
          <p:nvPr/>
        </p:nvSpPr>
        <p:spPr>
          <a:xfrm>
            <a:off x="2343607" y="5215010"/>
            <a:ext cx="7461086" cy="7461086"/>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6" name="!!T1"/>
          <p:cNvSpPr/>
          <p:nvPr/>
        </p:nvSpPr>
        <p:spPr>
          <a:xfrm>
            <a:off x="-19540186"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1</a:t>
            </a:r>
            <a:endParaRPr lang="en-PH" sz="3200" dirty="0">
              <a:solidFill>
                <a:schemeClr val="bg1">
                  <a:lumMod val="50000"/>
                </a:schemeClr>
              </a:solidFill>
              <a:latin typeface="Biotif Black" panose="00000500000000000000" pitchFamily="2" charset="0"/>
            </a:endParaRPr>
          </a:p>
        </p:txBody>
      </p:sp>
      <p:sp>
        <p:nvSpPr>
          <p:cNvPr id="17" name="!!T2"/>
          <p:cNvSpPr/>
          <p:nvPr/>
        </p:nvSpPr>
        <p:spPr>
          <a:xfrm>
            <a:off x="-1216953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2</a:t>
            </a:r>
            <a:endParaRPr lang="en-PH" sz="3200" dirty="0">
              <a:solidFill>
                <a:schemeClr val="bg1">
                  <a:lumMod val="50000"/>
                </a:schemeClr>
              </a:solidFill>
              <a:latin typeface="Biotif Black" panose="00000500000000000000" pitchFamily="2" charset="0"/>
            </a:endParaRPr>
          </a:p>
        </p:txBody>
      </p:sp>
      <p:sp>
        <p:nvSpPr>
          <p:cNvPr id="18" name="!T3"/>
          <p:cNvSpPr/>
          <p:nvPr/>
        </p:nvSpPr>
        <p:spPr>
          <a:xfrm>
            <a:off x="-4778205"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3</a:t>
            </a:r>
            <a:endParaRPr lang="en-PH" sz="3200" dirty="0">
              <a:solidFill>
                <a:schemeClr val="bg1">
                  <a:lumMod val="50000"/>
                </a:schemeClr>
              </a:solidFill>
              <a:latin typeface="Biotif Black" panose="00000500000000000000" pitchFamily="2" charset="0"/>
            </a:endParaRPr>
          </a:p>
        </p:txBody>
      </p:sp>
      <p:sp>
        <p:nvSpPr>
          <p:cNvPr id="19" name="!!T4"/>
          <p:cNvSpPr/>
          <p:nvPr/>
        </p:nvSpPr>
        <p:spPr>
          <a:xfrm>
            <a:off x="2838550" y="15850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PH" sz="3200" dirty="0">
                <a:solidFill>
                  <a:schemeClr val="bg1">
                    <a:lumMod val="50000"/>
                  </a:schemeClr>
                </a:solidFill>
                <a:latin typeface="Biotif Black" panose="00000500000000000000" pitchFamily="2" charset="0"/>
              </a:rPr>
              <a:t>Giao diện giỏ hàng</a:t>
            </a:r>
            <a:r>
              <a:rPr lang="vi-VN" altLang="en-US" sz="3200" dirty="0">
                <a:solidFill>
                  <a:schemeClr val="bg1">
                    <a:lumMod val="50000"/>
                  </a:schemeClr>
                </a:solidFill>
                <a:latin typeface="Biotif Black" panose="00000500000000000000" pitchFamily="2" charset="0"/>
              </a:rPr>
              <a:t>- đặt </a:t>
            </a:r>
            <a:r>
              <a:rPr lang="vi-VN" altLang="en-US" sz="3200" dirty="0">
                <a:solidFill>
                  <a:schemeClr val="bg1">
                    <a:lumMod val="50000"/>
                  </a:schemeClr>
                </a:solidFill>
                <a:latin typeface="Biotif Black" panose="00000500000000000000" pitchFamily="2" charset="0"/>
              </a:rPr>
              <a:t>hàng</a:t>
            </a:r>
            <a:endParaRPr lang="vi-VN" altLang="en-US" sz="3200" dirty="0">
              <a:solidFill>
                <a:schemeClr val="bg1">
                  <a:lumMod val="50000"/>
                </a:schemeClr>
              </a:solidFill>
              <a:latin typeface="Biotif Black" panose="00000500000000000000" pitchFamily="2" charset="0"/>
            </a:endParaRPr>
          </a:p>
        </p:txBody>
      </p:sp>
      <p:sp>
        <p:nvSpPr>
          <p:cNvPr id="11" name="!!6"/>
          <p:cNvSpPr/>
          <p:nvPr/>
        </p:nvSpPr>
        <p:spPr>
          <a:xfrm>
            <a:off x="-4648042" y="-173590"/>
            <a:ext cx="7339165" cy="7339165"/>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3"/>
          <p:cNvSpPr/>
          <p:nvPr/>
        </p:nvSpPr>
        <p:spPr>
          <a:xfrm>
            <a:off x="9653472" y="0"/>
            <a:ext cx="6965750" cy="6965750"/>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ct2"/>
          <p:cNvSpPr txBox="1"/>
          <p:nvPr/>
        </p:nvSpPr>
        <p:spPr>
          <a:xfrm>
            <a:off x="3178414" y="12854856"/>
            <a:ext cx="5816184" cy="1631216"/>
          </a:xfrm>
          <a:prstGeom prst="rect">
            <a:avLst/>
          </a:prstGeom>
          <a:noFill/>
        </p:spPr>
        <p:txBody>
          <a:bodyPr wrap="square" rtlCol="0">
            <a:spAutoFit/>
          </a:bodyPr>
          <a:lstStyle/>
          <a:p>
            <a:pPr algn="just"/>
            <a:r>
              <a:rPr lang="en-PH" sz="2000" dirty="0">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latin typeface="Biotif" panose="00000500000000000000" pitchFamily="2" charset="0"/>
              </a:rPr>
              <a:t>urna</a:t>
            </a:r>
            <a:r>
              <a:rPr lang="en-PH" sz="2000" dirty="0">
                <a:latin typeface="Biotif" panose="00000500000000000000" pitchFamily="2" charset="0"/>
              </a:rPr>
              <a:t>.</a:t>
            </a:r>
            <a:endParaRPr lang="en-PH" sz="2000" dirty="0">
              <a:latin typeface="Biotif" panose="00000500000000000000" pitchFamily="2" charset="0"/>
            </a:endParaRPr>
          </a:p>
        </p:txBody>
      </p:sp>
      <p:pic>
        <p:nvPicPr>
          <p:cNvPr id="53" name="Picture 10"/>
          <p:cNvPicPr>
            <a:picLocks noChangeAspect="1"/>
          </p:cNvPicPr>
          <p:nvPr/>
        </p:nvPicPr>
        <p:blipFill>
          <a:blip r:embed="rId1"/>
          <a:stretch>
            <a:fillRect/>
          </a:stretch>
        </p:blipFill>
        <p:spPr>
          <a:xfrm>
            <a:off x="2433955" y="1316990"/>
            <a:ext cx="3423920" cy="5399405"/>
          </a:xfrm>
          <a:prstGeom prst="rect">
            <a:avLst/>
          </a:prstGeom>
          <a:noFill/>
          <a:ln>
            <a:noFill/>
          </a:ln>
        </p:spPr>
      </p:pic>
      <p:pic>
        <p:nvPicPr>
          <p:cNvPr id="3" name="Picture 2"/>
          <p:cNvPicPr>
            <a:picLocks noChangeAspect="1"/>
          </p:cNvPicPr>
          <p:nvPr/>
        </p:nvPicPr>
        <p:blipFill>
          <a:blip r:embed="rId2"/>
          <a:stretch>
            <a:fillRect/>
          </a:stretch>
        </p:blipFill>
        <p:spPr>
          <a:xfrm>
            <a:off x="6351905" y="1245870"/>
            <a:ext cx="3615690" cy="554101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p:cNvSpPr/>
          <p:nvPr/>
        </p:nvSpPr>
        <p:spPr>
          <a:xfrm>
            <a:off x="-3720586" y="-571034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3" name="!!5"/>
          <p:cNvSpPr/>
          <p:nvPr/>
        </p:nvSpPr>
        <p:spPr>
          <a:xfrm>
            <a:off x="1033478" y="4630456"/>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5"/>
          <p:cNvSpPr/>
          <p:nvPr/>
        </p:nvSpPr>
        <p:spPr>
          <a:xfrm>
            <a:off x="2343607" y="5215010"/>
            <a:ext cx="7461086" cy="7461086"/>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6" name="!!T1"/>
          <p:cNvSpPr/>
          <p:nvPr/>
        </p:nvSpPr>
        <p:spPr>
          <a:xfrm>
            <a:off x="-19540186"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1</a:t>
            </a:r>
            <a:endParaRPr lang="en-PH" sz="3200" dirty="0">
              <a:solidFill>
                <a:schemeClr val="bg1">
                  <a:lumMod val="50000"/>
                </a:schemeClr>
              </a:solidFill>
              <a:latin typeface="Biotif Black" panose="00000500000000000000" pitchFamily="2" charset="0"/>
            </a:endParaRPr>
          </a:p>
        </p:txBody>
      </p:sp>
      <p:sp>
        <p:nvSpPr>
          <p:cNvPr id="17" name="!!T2"/>
          <p:cNvSpPr/>
          <p:nvPr/>
        </p:nvSpPr>
        <p:spPr>
          <a:xfrm>
            <a:off x="-1216953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2</a:t>
            </a:r>
            <a:endParaRPr lang="en-PH" sz="3200" dirty="0">
              <a:solidFill>
                <a:schemeClr val="bg1">
                  <a:lumMod val="50000"/>
                </a:schemeClr>
              </a:solidFill>
              <a:latin typeface="Biotif Black" panose="00000500000000000000" pitchFamily="2" charset="0"/>
            </a:endParaRPr>
          </a:p>
        </p:txBody>
      </p:sp>
      <p:sp>
        <p:nvSpPr>
          <p:cNvPr id="18" name="!T3"/>
          <p:cNvSpPr/>
          <p:nvPr/>
        </p:nvSpPr>
        <p:spPr>
          <a:xfrm>
            <a:off x="-4778205"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3</a:t>
            </a:r>
            <a:endParaRPr lang="en-PH" sz="3200" dirty="0">
              <a:solidFill>
                <a:schemeClr val="bg1">
                  <a:lumMod val="50000"/>
                </a:schemeClr>
              </a:solidFill>
              <a:latin typeface="Biotif Black" panose="00000500000000000000" pitchFamily="2" charset="0"/>
            </a:endParaRPr>
          </a:p>
        </p:txBody>
      </p:sp>
      <p:sp>
        <p:nvSpPr>
          <p:cNvPr id="19" name="!!T4"/>
          <p:cNvSpPr/>
          <p:nvPr/>
        </p:nvSpPr>
        <p:spPr>
          <a:xfrm>
            <a:off x="2899510" y="6007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PH" sz="3200" dirty="0">
                <a:solidFill>
                  <a:schemeClr val="bg1">
                    <a:lumMod val="50000"/>
                  </a:schemeClr>
                </a:solidFill>
                <a:latin typeface="Biotif Black" panose="00000500000000000000" pitchFamily="2" charset="0"/>
              </a:rPr>
              <a:t>Giao diện </a:t>
            </a:r>
            <a:r>
              <a:rPr lang="vi-VN" altLang="en-US" sz="3200" dirty="0">
                <a:solidFill>
                  <a:schemeClr val="bg1">
                    <a:lumMod val="50000"/>
                  </a:schemeClr>
                </a:solidFill>
                <a:latin typeface="Biotif Black" panose="00000500000000000000" pitchFamily="2" charset="0"/>
              </a:rPr>
              <a:t>đơn </a:t>
            </a:r>
            <a:r>
              <a:rPr lang="vi-VN" altLang="en-US" sz="3200" dirty="0">
                <a:solidFill>
                  <a:schemeClr val="bg1">
                    <a:lumMod val="50000"/>
                  </a:schemeClr>
                </a:solidFill>
                <a:latin typeface="Biotif Black" panose="00000500000000000000" pitchFamily="2" charset="0"/>
              </a:rPr>
              <a:t>hàng</a:t>
            </a:r>
            <a:endParaRPr lang="vi-VN" altLang="en-US" sz="3200" dirty="0">
              <a:solidFill>
                <a:schemeClr val="bg1">
                  <a:lumMod val="50000"/>
                </a:schemeClr>
              </a:solidFill>
              <a:latin typeface="Biotif Black" panose="00000500000000000000" pitchFamily="2" charset="0"/>
            </a:endParaRPr>
          </a:p>
        </p:txBody>
      </p:sp>
      <p:sp>
        <p:nvSpPr>
          <p:cNvPr id="11" name="!!6"/>
          <p:cNvSpPr/>
          <p:nvPr/>
        </p:nvSpPr>
        <p:spPr>
          <a:xfrm>
            <a:off x="-4648042" y="-173590"/>
            <a:ext cx="7339165" cy="7339165"/>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3"/>
          <p:cNvSpPr/>
          <p:nvPr/>
        </p:nvSpPr>
        <p:spPr>
          <a:xfrm>
            <a:off x="9653472" y="0"/>
            <a:ext cx="6965750" cy="6965750"/>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ct2"/>
          <p:cNvSpPr txBox="1"/>
          <p:nvPr/>
        </p:nvSpPr>
        <p:spPr>
          <a:xfrm>
            <a:off x="3178414" y="12854856"/>
            <a:ext cx="5816184" cy="1631216"/>
          </a:xfrm>
          <a:prstGeom prst="rect">
            <a:avLst/>
          </a:prstGeom>
          <a:noFill/>
        </p:spPr>
        <p:txBody>
          <a:bodyPr wrap="square" rtlCol="0">
            <a:spAutoFit/>
          </a:bodyPr>
          <a:lstStyle/>
          <a:p>
            <a:pPr algn="just"/>
            <a:r>
              <a:rPr lang="en-PH" sz="2000" dirty="0">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latin typeface="Biotif" panose="00000500000000000000" pitchFamily="2" charset="0"/>
              </a:rPr>
              <a:t>urna</a:t>
            </a:r>
            <a:r>
              <a:rPr lang="en-PH" sz="2000" dirty="0">
                <a:latin typeface="Biotif" panose="00000500000000000000" pitchFamily="2" charset="0"/>
              </a:rPr>
              <a:t>.</a:t>
            </a:r>
            <a:endParaRPr lang="en-PH" sz="2000" dirty="0">
              <a:latin typeface="Biotif" panose="00000500000000000000" pitchFamily="2" charset="0"/>
            </a:endParaRPr>
          </a:p>
        </p:txBody>
      </p:sp>
      <p:pic>
        <p:nvPicPr>
          <p:cNvPr id="56" name="Picture 12"/>
          <p:cNvPicPr>
            <a:picLocks noChangeAspect="1"/>
          </p:cNvPicPr>
          <p:nvPr/>
        </p:nvPicPr>
        <p:blipFill>
          <a:blip r:embed="rId1"/>
          <a:stretch>
            <a:fillRect/>
          </a:stretch>
        </p:blipFill>
        <p:spPr>
          <a:xfrm>
            <a:off x="4736465" y="1329690"/>
            <a:ext cx="3064510" cy="5272405"/>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C"/>
          <p:cNvSpPr/>
          <p:nvPr/>
        </p:nvSpPr>
        <p:spPr>
          <a:xfrm>
            <a:off x="-1056056" y="-3723056"/>
            <a:ext cx="14304112" cy="1430411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3" name="!!5"/>
          <p:cNvSpPr/>
          <p:nvPr/>
        </p:nvSpPr>
        <p:spPr>
          <a:xfrm>
            <a:off x="329750" y="-2337250"/>
            <a:ext cx="11532501" cy="11532501"/>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5"/>
          <p:cNvSpPr/>
          <p:nvPr/>
        </p:nvSpPr>
        <p:spPr>
          <a:xfrm>
            <a:off x="1377843" y="-1289157"/>
            <a:ext cx="9436315" cy="9436315"/>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TextBox 9"/>
          <p:cNvSpPr txBox="1"/>
          <p:nvPr/>
        </p:nvSpPr>
        <p:spPr>
          <a:xfrm>
            <a:off x="3531235" y="3500755"/>
            <a:ext cx="6527165" cy="1014730"/>
          </a:xfrm>
          <a:prstGeom prst="rect">
            <a:avLst/>
          </a:prstGeom>
          <a:noFill/>
        </p:spPr>
        <p:txBody>
          <a:bodyPr wrap="square" rtlCol="0">
            <a:spAutoFit/>
          </a:bodyPr>
          <a:lstStyle/>
          <a:p>
            <a:pPr algn="ctr"/>
            <a:r>
              <a:rPr lang="en-US" altLang="vi-VN" sz="6000" dirty="0">
                <a:solidFill>
                  <a:srgbClr val="023047"/>
                </a:solidFill>
                <a:latin typeface="Lobster" panose="00000500000000000000" pitchFamily="2" charset="-93"/>
              </a:rPr>
              <a:t>Chạy chương trình</a:t>
            </a:r>
            <a:endParaRPr lang="en-US" altLang="vi-VN" sz="6000" dirty="0">
              <a:solidFill>
                <a:srgbClr val="023047"/>
              </a:solidFill>
              <a:latin typeface="Lobster" panose="00000500000000000000" pitchFamily="2" charset="-93"/>
            </a:endParaRPr>
          </a:p>
        </p:txBody>
      </p:sp>
      <p:sp>
        <p:nvSpPr>
          <p:cNvPr id="8" name="!!Main"/>
          <p:cNvSpPr txBox="1"/>
          <p:nvPr/>
        </p:nvSpPr>
        <p:spPr>
          <a:xfrm>
            <a:off x="-8678914" y="2484775"/>
            <a:ext cx="5512231" cy="1015663"/>
          </a:xfrm>
          <a:prstGeom prst="rect">
            <a:avLst/>
          </a:prstGeom>
          <a:noFill/>
        </p:spPr>
        <p:txBody>
          <a:bodyPr wrap="square" rtlCol="0">
            <a:spAutoFit/>
          </a:bodyPr>
          <a:lstStyle/>
          <a:p>
            <a:r>
              <a:rPr lang="en-PH" sz="6000">
                <a:ln>
                  <a:solidFill>
                    <a:schemeClr val="tx1"/>
                  </a:solidFill>
                </a:ln>
                <a:solidFill>
                  <a:srgbClr val="219EBC"/>
                </a:solidFill>
                <a:latin typeface="Anton" pitchFamily="2" charset="-93"/>
              </a:rPr>
              <a:t>BONUS THÊM SLIDE</a:t>
            </a:r>
            <a:endParaRPr lang="en-PH" sz="6000" dirty="0">
              <a:ln>
                <a:solidFill>
                  <a:schemeClr val="tx1"/>
                </a:solidFill>
              </a:ln>
              <a:solidFill>
                <a:srgbClr val="219EBC"/>
              </a:solidFill>
              <a:latin typeface="Anton" pitchFamily="2" charset="-93"/>
            </a:endParaRPr>
          </a:p>
        </p:txBody>
      </p:sp>
      <p:sp>
        <p:nvSpPr>
          <p:cNvPr id="9" name="!!Sub"/>
          <p:cNvSpPr txBox="1"/>
          <p:nvPr/>
        </p:nvSpPr>
        <p:spPr>
          <a:xfrm>
            <a:off x="-12305193" y="3608279"/>
            <a:ext cx="5480912" cy="1938992"/>
          </a:xfrm>
          <a:prstGeom prst="rect">
            <a:avLst/>
          </a:prstGeom>
          <a:noFill/>
        </p:spPr>
        <p:txBody>
          <a:bodyPr wrap="square" rtlCol="0">
            <a:spAutoFit/>
          </a:bodyPr>
          <a:lstStyle/>
          <a:p>
            <a:pPr algn="just"/>
            <a:r>
              <a:rPr lang="en-PH" sz="2000" dirty="0">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latin typeface="Biotif" panose="00000500000000000000" pitchFamily="2" charset="0"/>
              </a:rPr>
              <a:t>urna</a:t>
            </a:r>
            <a:r>
              <a:rPr lang="en-PH" sz="2000" dirty="0">
                <a:latin typeface="Biotif" panose="00000500000000000000" pitchFamily="2" charset="0"/>
              </a:rPr>
              <a:t>.</a:t>
            </a:r>
            <a:endParaRPr lang="en-PH" sz="2000" dirty="0">
              <a:latin typeface="Biotif" panose="00000500000000000000" pitchFamily="2" charset="0"/>
            </a:endParaRPr>
          </a:p>
        </p:txBody>
      </p:sp>
      <p:sp>
        <p:nvSpPr>
          <p:cNvPr id="7" name="Hình Bầu dục 6"/>
          <p:cNvSpPr/>
          <p:nvPr/>
        </p:nvSpPr>
        <p:spPr>
          <a:xfrm>
            <a:off x="5234353" y="1628740"/>
            <a:ext cx="1723293" cy="1712070"/>
          </a:xfrm>
          <a:prstGeom prst="ellipse">
            <a:avLst/>
          </a:prstGeom>
          <a:solidFill>
            <a:schemeClr val="accent2"/>
          </a:solidFill>
          <a:ln w="76200">
            <a:solidFill>
              <a:srgbClr val="0230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5" name="!!1"/>
          <p:cNvSpPr/>
          <p:nvPr/>
        </p:nvSpPr>
        <p:spPr>
          <a:xfrm>
            <a:off x="1693753" y="993992"/>
            <a:ext cx="625743" cy="625743"/>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 name="!!2"/>
          <p:cNvSpPr/>
          <p:nvPr/>
        </p:nvSpPr>
        <p:spPr>
          <a:xfrm>
            <a:off x="2006624" y="-5219065"/>
            <a:ext cx="8237098" cy="8237098"/>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3"/>
          <p:cNvSpPr/>
          <p:nvPr/>
        </p:nvSpPr>
        <p:spPr>
          <a:xfrm>
            <a:off x="10498247" y="157186"/>
            <a:ext cx="1253262" cy="125326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5"/>
          <p:cNvSpPr/>
          <p:nvPr/>
        </p:nvSpPr>
        <p:spPr>
          <a:xfrm>
            <a:off x="9958258" y="1154283"/>
            <a:ext cx="625744" cy="625744"/>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7" name="!!4"/>
          <p:cNvSpPr/>
          <p:nvPr/>
        </p:nvSpPr>
        <p:spPr>
          <a:xfrm>
            <a:off x="6096000" y="2565623"/>
            <a:ext cx="10852457" cy="10852457"/>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About"/>
          <p:cNvSpPr txBox="1"/>
          <p:nvPr/>
        </p:nvSpPr>
        <p:spPr>
          <a:xfrm>
            <a:off x="78346" y="3192706"/>
            <a:ext cx="12036425" cy="1014730"/>
          </a:xfrm>
          <a:prstGeom prst="rect">
            <a:avLst/>
          </a:prstGeom>
          <a:noFill/>
        </p:spPr>
        <p:txBody>
          <a:bodyPr wrap="none" rtlCol="0">
            <a:spAutoFit/>
          </a:bodyPr>
          <a:lstStyle/>
          <a:p>
            <a:pPr algn="l"/>
            <a:r>
              <a:rPr lang="vi-VN" altLang="en-PH" sz="6000" dirty="0">
                <a:ln>
                  <a:solidFill>
                    <a:schemeClr val="tx1"/>
                  </a:solidFill>
                </a:ln>
                <a:solidFill>
                  <a:srgbClr val="219EBC"/>
                </a:solidFill>
                <a:latin typeface="Anton" pitchFamily="2" charset="-93"/>
              </a:rPr>
              <a:t>Xây dụng ứng dụng bán quần áo</a:t>
            </a:r>
            <a:r>
              <a:rPr lang="en-US" altLang="vi-VN" sz="6000" dirty="0">
                <a:ln>
                  <a:solidFill>
                    <a:schemeClr val="tx1"/>
                  </a:solidFill>
                </a:ln>
                <a:solidFill>
                  <a:srgbClr val="219EBC"/>
                </a:solidFill>
                <a:latin typeface="Anton" pitchFamily="2" charset="-93"/>
              </a:rPr>
              <a:t> online</a:t>
            </a:r>
            <a:endParaRPr lang="en-US" altLang="vi-VN" sz="6000" dirty="0">
              <a:ln>
                <a:solidFill>
                  <a:schemeClr val="tx1"/>
                </a:solidFill>
              </a:ln>
              <a:solidFill>
                <a:srgbClr val="219EBC"/>
              </a:solidFill>
              <a:latin typeface="Anton" pitchFamily="2" charset="-93"/>
            </a:endParaRPr>
          </a:p>
        </p:txBody>
      </p:sp>
      <p:sp>
        <p:nvSpPr>
          <p:cNvPr id="4" name="!!MC"/>
          <p:cNvSpPr/>
          <p:nvPr/>
        </p:nvSpPr>
        <p:spPr>
          <a:xfrm>
            <a:off x="2399816" y="-4759351"/>
            <a:ext cx="7392368" cy="7392368"/>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nvGrpSpPr>
          <p:cNvPr id="17" name="!!n1"/>
          <p:cNvGrpSpPr/>
          <p:nvPr/>
        </p:nvGrpSpPr>
        <p:grpSpPr>
          <a:xfrm>
            <a:off x="-12715683" y="2556777"/>
            <a:ext cx="2802113" cy="3450286"/>
            <a:chOff x="432154" y="2856499"/>
            <a:chExt cx="2802113" cy="3450286"/>
          </a:xfrm>
          <a:effectLst>
            <a:outerShdw blurRad="50800" dist="38100" dir="5400000" algn="t" rotWithShape="0">
              <a:prstClr val="black">
                <a:alpha val="40000"/>
              </a:prstClr>
            </a:outerShdw>
          </a:effectLst>
        </p:grpSpPr>
        <p:sp>
          <p:nvSpPr>
            <p:cNvPr id="18" name="Rectangle: Rounded Corners 17"/>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9" name="Rectangle: Rounded Corners 18"/>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TextBox 19"/>
            <p:cNvSpPr txBox="1"/>
            <p:nvPr/>
          </p:nvSpPr>
          <p:spPr>
            <a:xfrm>
              <a:off x="846483" y="5335383"/>
              <a:ext cx="1939955" cy="400110"/>
            </a:xfrm>
            <a:prstGeom prst="rect">
              <a:avLst/>
            </a:prstGeom>
            <a:noFill/>
          </p:spPr>
          <p:txBody>
            <a:bodyPr wrap="none" rtlCol="0">
              <a:spAutoFit/>
            </a:bodyPr>
            <a:lstStyle/>
            <a:p>
              <a:pPr algn="ctr"/>
              <a:r>
                <a:rPr lang="en-PH" sz="2000" dirty="0">
                  <a:latin typeface="Biotif Black" panose="00000500000000000000" pitchFamily="2" charset="0"/>
                </a:rPr>
                <a:t>INSERT NAME</a:t>
              </a:r>
              <a:endParaRPr lang="en-PH" sz="2000" dirty="0">
                <a:latin typeface="Biotif Black" panose="00000500000000000000" pitchFamily="2" charset="0"/>
              </a:endParaRPr>
            </a:p>
          </p:txBody>
        </p:sp>
      </p:grpSp>
      <p:grpSp>
        <p:nvGrpSpPr>
          <p:cNvPr id="21" name="!!n2"/>
          <p:cNvGrpSpPr/>
          <p:nvPr/>
        </p:nvGrpSpPr>
        <p:grpSpPr>
          <a:xfrm>
            <a:off x="-3941266" y="2576080"/>
            <a:ext cx="2802113" cy="3450286"/>
            <a:chOff x="432154" y="2856499"/>
            <a:chExt cx="2802113" cy="3450286"/>
          </a:xfrm>
          <a:effectLst>
            <a:outerShdw blurRad="50800" dist="38100" dir="5400000" algn="t" rotWithShape="0">
              <a:prstClr val="black">
                <a:alpha val="40000"/>
              </a:prstClr>
            </a:outerShdw>
          </a:effectLst>
        </p:grpSpPr>
        <p:sp>
          <p:nvSpPr>
            <p:cNvPr id="22" name="Rectangle: Rounded Corners 21"/>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3" name="Rectangle: Rounded Corners 22"/>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4" name="TextBox 23"/>
            <p:cNvSpPr txBox="1"/>
            <p:nvPr/>
          </p:nvSpPr>
          <p:spPr>
            <a:xfrm>
              <a:off x="846483" y="5335383"/>
              <a:ext cx="1939955" cy="400110"/>
            </a:xfrm>
            <a:prstGeom prst="rect">
              <a:avLst/>
            </a:prstGeom>
            <a:noFill/>
          </p:spPr>
          <p:txBody>
            <a:bodyPr wrap="none" rtlCol="0">
              <a:spAutoFit/>
            </a:bodyPr>
            <a:lstStyle/>
            <a:p>
              <a:pPr algn="ctr"/>
              <a:r>
                <a:rPr lang="en-PH" sz="2000" dirty="0">
                  <a:latin typeface="Biotif Black" panose="00000500000000000000" pitchFamily="2" charset="0"/>
                </a:rPr>
                <a:t>INSERT NAME</a:t>
              </a:r>
              <a:endParaRPr lang="en-PH" sz="2000" dirty="0">
                <a:latin typeface="Biotif Black" panose="00000500000000000000" pitchFamily="2" charset="0"/>
              </a:endParaRPr>
            </a:p>
          </p:txBody>
        </p:sp>
      </p:grpSp>
      <p:grpSp>
        <p:nvGrpSpPr>
          <p:cNvPr id="25" name="!!n3"/>
          <p:cNvGrpSpPr/>
          <p:nvPr/>
        </p:nvGrpSpPr>
        <p:grpSpPr>
          <a:xfrm>
            <a:off x="7151143" y="7144542"/>
            <a:ext cx="4332558" cy="2647785"/>
            <a:chOff x="432154" y="2856499"/>
            <a:chExt cx="2802113" cy="2647785"/>
          </a:xfrm>
          <a:effectLst>
            <a:outerShdw blurRad="50800" dist="38100" dir="5400000" algn="t" rotWithShape="0">
              <a:prstClr val="black">
                <a:alpha val="40000"/>
              </a:prstClr>
            </a:outerShdw>
          </a:effectLst>
        </p:grpSpPr>
        <p:sp>
          <p:nvSpPr>
            <p:cNvPr id="26" name="Rectangle: Rounded Corners 25"/>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7" name="Rectangle: Rounded Corners 26"/>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8" name="TextBox 27"/>
            <p:cNvSpPr txBox="1"/>
            <p:nvPr/>
          </p:nvSpPr>
          <p:spPr>
            <a:xfrm>
              <a:off x="1218686" y="5044384"/>
              <a:ext cx="1254679" cy="400110"/>
            </a:xfrm>
            <a:prstGeom prst="rect">
              <a:avLst/>
            </a:prstGeom>
            <a:noFill/>
          </p:spPr>
          <p:txBody>
            <a:bodyPr wrap="none" rtlCol="0">
              <a:spAutoFit/>
            </a:bodyPr>
            <a:lstStyle/>
            <a:p>
              <a:pPr algn="ctr"/>
              <a:r>
                <a:rPr lang="en-PH" sz="2000" dirty="0">
                  <a:solidFill>
                    <a:schemeClr val="bg1"/>
                  </a:solidFill>
                  <a:latin typeface="Biotif Black" panose="00000500000000000000" pitchFamily="2" charset="0"/>
                </a:rPr>
                <a:t>INSERT NAME</a:t>
              </a:r>
              <a:endParaRPr lang="en-PH" sz="2000" dirty="0">
                <a:solidFill>
                  <a:schemeClr val="bg1"/>
                </a:solidFill>
                <a:latin typeface="Biotif Black" panose="00000500000000000000" pitchFamily="2" charset="0"/>
              </a:endParaRPr>
            </a:p>
          </p:txBody>
        </p:sp>
      </p:grpSp>
      <p:grpSp>
        <p:nvGrpSpPr>
          <p:cNvPr id="29" name="!!n4"/>
          <p:cNvGrpSpPr/>
          <p:nvPr/>
        </p:nvGrpSpPr>
        <p:grpSpPr>
          <a:xfrm>
            <a:off x="7177044" y="14506935"/>
            <a:ext cx="4332558" cy="2647785"/>
            <a:chOff x="432154" y="2856499"/>
            <a:chExt cx="2802113" cy="2647785"/>
          </a:xfrm>
          <a:effectLst>
            <a:outerShdw blurRad="50800" dist="38100" dir="5400000" algn="t" rotWithShape="0">
              <a:prstClr val="black">
                <a:alpha val="40000"/>
              </a:prstClr>
            </a:outerShdw>
          </a:effectLst>
        </p:grpSpPr>
        <p:sp>
          <p:nvSpPr>
            <p:cNvPr id="30" name="Rectangle: Rounded Corners 29"/>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1" name="Rectangle: Rounded Corners 30"/>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2" name="TextBox 31"/>
            <p:cNvSpPr txBox="1"/>
            <p:nvPr/>
          </p:nvSpPr>
          <p:spPr>
            <a:xfrm>
              <a:off x="1218686" y="5044384"/>
              <a:ext cx="1254679" cy="400110"/>
            </a:xfrm>
            <a:prstGeom prst="rect">
              <a:avLst/>
            </a:prstGeom>
            <a:noFill/>
          </p:spPr>
          <p:txBody>
            <a:bodyPr wrap="none" rtlCol="0">
              <a:spAutoFit/>
            </a:bodyPr>
            <a:lstStyle/>
            <a:p>
              <a:pPr algn="ctr"/>
              <a:r>
                <a:rPr lang="en-PH" sz="2000" dirty="0">
                  <a:solidFill>
                    <a:schemeClr val="bg1"/>
                  </a:solidFill>
                  <a:latin typeface="Biotif Black" panose="00000500000000000000" pitchFamily="2" charset="0"/>
                </a:rPr>
                <a:t>INSERT NAME</a:t>
              </a:r>
              <a:endParaRPr lang="en-PH" sz="2000" dirty="0">
                <a:solidFill>
                  <a:schemeClr val="bg1"/>
                </a:solidFill>
                <a:latin typeface="Biotif Black" panose="00000500000000000000" pitchFamily="2" charset="0"/>
              </a:endParaRPr>
            </a:p>
          </p:txBody>
        </p:sp>
      </p:grpSp>
      <p:sp>
        <p:nvSpPr>
          <p:cNvPr id="8" name="!!6"/>
          <p:cNvSpPr/>
          <p:nvPr/>
        </p:nvSpPr>
        <p:spPr>
          <a:xfrm>
            <a:off x="457280" y="157186"/>
            <a:ext cx="1236473" cy="1236473"/>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7" name="!!2"/>
          <p:cNvSpPr/>
          <p:nvPr/>
        </p:nvSpPr>
        <p:spPr>
          <a:xfrm>
            <a:off x="2006624" y="-8945245"/>
            <a:ext cx="8237098" cy="8237098"/>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5"/>
          <p:cNvSpPr/>
          <p:nvPr/>
        </p:nvSpPr>
        <p:spPr>
          <a:xfrm>
            <a:off x="6180455" y="-7232650"/>
            <a:ext cx="10134600" cy="10134600"/>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MC"/>
          <p:cNvSpPr/>
          <p:nvPr/>
        </p:nvSpPr>
        <p:spPr>
          <a:xfrm>
            <a:off x="-2485239" y="3632200"/>
            <a:ext cx="9395944" cy="9395944"/>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3"/>
          <p:cNvSpPr/>
          <p:nvPr/>
        </p:nvSpPr>
        <p:spPr>
          <a:xfrm>
            <a:off x="17859167" y="157186"/>
            <a:ext cx="1253262" cy="125326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1"/>
          <p:cNvSpPr/>
          <p:nvPr/>
        </p:nvSpPr>
        <p:spPr>
          <a:xfrm>
            <a:off x="-2073217" y="993992"/>
            <a:ext cx="625743" cy="625743"/>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4"/>
          <p:cNvSpPr/>
          <p:nvPr/>
        </p:nvSpPr>
        <p:spPr>
          <a:xfrm>
            <a:off x="14004478" y="1154283"/>
            <a:ext cx="625744" cy="625744"/>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6"/>
          <p:cNvSpPr/>
          <p:nvPr/>
        </p:nvSpPr>
        <p:spPr>
          <a:xfrm>
            <a:off x="-5189318" y="157186"/>
            <a:ext cx="1236473" cy="1236473"/>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1" name="!!Members"/>
          <p:cNvSpPr txBox="1"/>
          <p:nvPr/>
        </p:nvSpPr>
        <p:spPr>
          <a:xfrm>
            <a:off x="432562" y="294232"/>
            <a:ext cx="4875530" cy="860425"/>
          </a:xfrm>
          <a:prstGeom prst="rect">
            <a:avLst/>
          </a:prstGeom>
          <a:noFill/>
        </p:spPr>
        <p:txBody>
          <a:bodyPr wrap="none" rtlCol="0">
            <a:spAutoFit/>
          </a:bodyPr>
          <a:lstStyle/>
          <a:p>
            <a:r>
              <a:rPr lang="vi-VN" altLang="en-PH" sz="5000">
                <a:ln>
                  <a:solidFill>
                    <a:schemeClr val="tx1"/>
                  </a:solidFill>
                </a:ln>
                <a:solidFill>
                  <a:schemeClr val="accent5">
                    <a:lumMod val="75000"/>
                  </a:schemeClr>
                </a:solidFill>
                <a:latin typeface="Lobster" panose="00000500000000000000" pitchFamily="2" charset="-93"/>
              </a:rPr>
              <a:t>Sinh</a:t>
            </a:r>
            <a:r>
              <a:rPr lang="en-PH" sz="5000">
                <a:ln>
                  <a:solidFill>
                    <a:schemeClr val="tx1"/>
                  </a:solidFill>
                </a:ln>
                <a:solidFill>
                  <a:schemeClr val="accent5">
                    <a:lumMod val="75000"/>
                  </a:schemeClr>
                </a:solidFill>
                <a:latin typeface="Lobster" panose="00000500000000000000" pitchFamily="2" charset="-93"/>
              </a:rPr>
              <a:t> viê</a:t>
            </a:r>
            <a:r>
              <a:rPr lang="vi-VN" altLang="en-PH" sz="5000">
                <a:ln>
                  <a:solidFill>
                    <a:schemeClr val="tx1"/>
                  </a:solidFill>
                </a:ln>
                <a:solidFill>
                  <a:schemeClr val="accent5">
                    <a:lumMod val="75000"/>
                  </a:schemeClr>
                </a:solidFill>
                <a:latin typeface="Lobster" panose="00000500000000000000" pitchFamily="2" charset="-93"/>
              </a:rPr>
              <a:t>n thực hiện</a:t>
            </a:r>
            <a:endParaRPr lang="vi-VN" altLang="en-PH" sz="5000">
              <a:ln>
                <a:solidFill>
                  <a:schemeClr val="tx1"/>
                </a:solidFill>
              </a:ln>
              <a:solidFill>
                <a:schemeClr val="accent5">
                  <a:lumMod val="75000"/>
                </a:schemeClr>
              </a:solidFill>
              <a:latin typeface="Lobster" panose="00000500000000000000" pitchFamily="2" charset="-93"/>
            </a:endParaRPr>
          </a:p>
        </p:txBody>
      </p:sp>
      <p:sp>
        <p:nvSpPr>
          <p:cNvPr id="38" name="!!OP"/>
          <p:cNvSpPr txBox="1"/>
          <p:nvPr/>
        </p:nvSpPr>
        <p:spPr>
          <a:xfrm>
            <a:off x="2691325" y="7822771"/>
            <a:ext cx="6792244" cy="1015663"/>
          </a:xfrm>
          <a:prstGeom prst="rect">
            <a:avLst/>
          </a:prstGeom>
          <a:noFill/>
        </p:spPr>
        <p:txBody>
          <a:bodyPr wrap="none" rtlCol="0">
            <a:spAutoFit/>
          </a:bodyPr>
          <a:lstStyle/>
          <a:p>
            <a:pPr algn="ctr"/>
            <a:r>
              <a:rPr lang="en-PH" sz="6000">
                <a:ln>
                  <a:solidFill>
                    <a:schemeClr val="tx1"/>
                  </a:solidFill>
                </a:ln>
                <a:solidFill>
                  <a:schemeClr val="accent5">
                    <a:lumMod val="75000"/>
                  </a:schemeClr>
                </a:solidFill>
                <a:latin typeface="Anton" pitchFamily="2" charset="-93"/>
              </a:rPr>
              <a:t>NỘI DUNG THUYẾT TRÌNH</a:t>
            </a:r>
            <a:endParaRPr lang="en-PH" sz="6000" dirty="0">
              <a:ln>
                <a:solidFill>
                  <a:schemeClr val="tx1"/>
                </a:solidFill>
              </a:ln>
              <a:solidFill>
                <a:schemeClr val="accent5">
                  <a:lumMod val="75000"/>
                </a:schemeClr>
              </a:solidFill>
              <a:latin typeface="Anton" pitchFamily="2" charset="-93"/>
            </a:endParaRPr>
          </a:p>
        </p:txBody>
      </p:sp>
      <p:sp>
        <p:nvSpPr>
          <p:cNvPr id="39" name="!!T1"/>
          <p:cNvSpPr/>
          <p:nvPr/>
        </p:nvSpPr>
        <p:spPr>
          <a:xfrm>
            <a:off x="2587452" y="10051192"/>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1</a:t>
            </a:r>
            <a:endParaRPr lang="en-PH" sz="3200" dirty="0">
              <a:solidFill>
                <a:schemeClr val="bg1">
                  <a:lumMod val="50000"/>
                </a:schemeClr>
              </a:solidFill>
              <a:latin typeface="Biotif Black" panose="00000500000000000000" pitchFamily="2" charset="0"/>
            </a:endParaRPr>
          </a:p>
        </p:txBody>
      </p:sp>
      <p:sp>
        <p:nvSpPr>
          <p:cNvPr id="40" name="!!T2"/>
          <p:cNvSpPr/>
          <p:nvPr/>
        </p:nvSpPr>
        <p:spPr>
          <a:xfrm>
            <a:off x="2596010" y="13100268"/>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2</a:t>
            </a:r>
            <a:endParaRPr lang="en-PH" sz="3200" dirty="0">
              <a:solidFill>
                <a:schemeClr val="bg1">
                  <a:lumMod val="50000"/>
                </a:schemeClr>
              </a:solidFill>
              <a:latin typeface="Biotif Black" panose="00000500000000000000" pitchFamily="2" charset="0"/>
            </a:endParaRPr>
          </a:p>
        </p:txBody>
      </p:sp>
      <p:sp>
        <p:nvSpPr>
          <p:cNvPr id="41" name="!T3"/>
          <p:cNvSpPr/>
          <p:nvPr/>
        </p:nvSpPr>
        <p:spPr>
          <a:xfrm>
            <a:off x="2596010" y="15715591"/>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3</a:t>
            </a:r>
            <a:endParaRPr lang="en-PH" sz="3200" dirty="0">
              <a:solidFill>
                <a:schemeClr val="bg1">
                  <a:lumMod val="50000"/>
                </a:schemeClr>
              </a:solidFill>
              <a:latin typeface="Biotif Black" panose="00000500000000000000" pitchFamily="2" charset="0"/>
            </a:endParaRPr>
          </a:p>
        </p:txBody>
      </p:sp>
      <p:sp>
        <p:nvSpPr>
          <p:cNvPr id="42" name="!!T4"/>
          <p:cNvSpPr/>
          <p:nvPr/>
        </p:nvSpPr>
        <p:spPr>
          <a:xfrm>
            <a:off x="2578895" y="19057745"/>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4</a:t>
            </a:r>
            <a:endParaRPr lang="en-PH" sz="3200" dirty="0">
              <a:solidFill>
                <a:schemeClr val="bg1">
                  <a:lumMod val="50000"/>
                </a:schemeClr>
              </a:solidFill>
              <a:latin typeface="Biotif Black" panose="00000500000000000000" pitchFamily="2" charset="0"/>
            </a:endParaRPr>
          </a:p>
        </p:txBody>
      </p:sp>
      <p:sp>
        <p:nvSpPr>
          <p:cNvPr id="2" name="Text Box 1"/>
          <p:cNvSpPr txBox="1"/>
          <p:nvPr/>
        </p:nvSpPr>
        <p:spPr>
          <a:xfrm>
            <a:off x="6292215" y="3196590"/>
            <a:ext cx="5828665" cy="860425"/>
          </a:xfrm>
          <a:prstGeom prst="rect">
            <a:avLst/>
          </a:prstGeom>
          <a:noFill/>
        </p:spPr>
        <p:txBody>
          <a:bodyPr wrap="square" rtlCol="0" anchor="t">
            <a:spAutoFit/>
          </a:bodyPr>
          <a:p>
            <a:r>
              <a:rPr lang="vi-VN" altLang="en-PH" sz="5000">
                <a:ln>
                  <a:solidFill>
                    <a:schemeClr val="tx1"/>
                  </a:solidFill>
                </a:ln>
                <a:solidFill>
                  <a:schemeClr val="accent5">
                    <a:lumMod val="75000"/>
                  </a:schemeClr>
                </a:solidFill>
                <a:latin typeface="Lobster" panose="00000500000000000000" pitchFamily="2" charset="-93"/>
                <a:sym typeface="+mn-ea"/>
              </a:rPr>
              <a:t>Giảng</a:t>
            </a:r>
            <a:r>
              <a:rPr lang="en-PH" sz="5000">
                <a:ln>
                  <a:solidFill>
                    <a:schemeClr val="tx1"/>
                  </a:solidFill>
                </a:ln>
                <a:solidFill>
                  <a:schemeClr val="accent5">
                    <a:lumMod val="75000"/>
                  </a:schemeClr>
                </a:solidFill>
                <a:latin typeface="Lobster" panose="00000500000000000000" pitchFamily="2" charset="-93"/>
                <a:sym typeface="+mn-ea"/>
              </a:rPr>
              <a:t> viên</a:t>
            </a:r>
            <a:r>
              <a:rPr lang="vi-VN" altLang="en-PH" sz="5000">
                <a:ln>
                  <a:solidFill>
                    <a:schemeClr val="tx1"/>
                  </a:solidFill>
                </a:ln>
                <a:solidFill>
                  <a:schemeClr val="accent5">
                    <a:lumMod val="75000"/>
                  </a:schemeClr>
                </a:solidFill>
                <a:latin typeface="Lobster" panose="00000500000000000000" pitchFamily="2" charset="-93"/>
                <a:sym typeface="+mn-ea"/>
              </a:rPr>
              <a:t> hướng dẫn</a:t>
            </a:r>
            <a:endParaRPr lang="vi-VN" altLang="en-PH" sz="5000">
              <a:ln>
                <a:solidFill>
                  <a:schemeClr val="tx1"/>
                </a:solidFill>
              </a:ln>
              <a:solidFill>
                <a:schemeClr val="accent5">
                  <a:lumMod val="75000"/>
                </a:schemeClr>
              </a:solidFill>
              <a:latin typeface="Lobster" panose="00000500000000000000" pitchFamily="2" charset="-93"/>
              <a:sym typeface="+mn-ea"/>
            </a:endParaRPr>
          </a:p>
        </p:txBody>
      </p:sp>
      <p:sp>
        <p:nvSpPr>
          <p:cNvPr id="12" name="Text Box 11"/>
          <p:cNvSpPr txBox="1"/>
          <p:nvPr/>
        </p:nvSpPr>
        <p:spPr>
          <a:xfrm>
            <a:off x="685800" y="1201420"/>
            <a:ext cx="4220845" cy="1383665"/>
          </a:xfrm>
          <a:prstGeom prst="rect">
            <a:avLst/>
          </a:prstGeom>
          <a:noFill/>
        </p:spPr>
        <p:txBody>
          <a:bodyPr wrap="none" rtlCol="0">
            <a:spAutoFit/>
          </a:bodyPr>
          <a:p>
            <a:pPr algn="l"/>
            <a:r>
              <a:rPr lang="vi-VN" altLang="en-PH" sz="2800" b="1">
                <a:solidFill>
                  <a:schemeClr val="tx1"/>
                </a:solidFill>
                <a:latin typeface="Biotif" panose="00000500000000000000" pitchFamily="2" charset="0"/>
                <a:sym typeface="+mn-ea"/>
              </a:rPr>
              <a:t>Họ&amp;Tên: Đào Văn Đạt</a:t>
            </a:r>
            <a:endParaRPr lang="vi-VN" altLang="en-PH" sz="2800" b="1">
              <a:solidFill>
                <a:schemeClr val="tx1"/>
              </a:solidFill>
              <a:latin typeface="Biotif" panose="00000500000000000000" pitchFamily="2" charset="0"/>
              <a:sym typeface="+mn-ea"/>
            </a:endParaRPr>
          </a:p>
          <a:p>
            <a:pPr algn="l"/>
            <a:r>
              <a:rPr lang="vi-VN" altLang="en-PH" sz="2800" b="1">
                <a:solidFill>
                  <a:schemeClr val="tx1"/>
                </a:solidFill>
                <a:latin typeface="Biotif" panose="00000500000000000000" pitchFamily="2" charset="0"/>
                <a:sym typeface="+mn-ea"/>
              </a:rPr>
              <a:t>Mã SV  : 10120208</a:t>
            </a:r>
            <a:endParaRPr lang="vi-VN" altLang="en-PH" sz="2800" b="1">
              <a:solidFill>
                <a:schemeClr val="tx1"/>
              </a:solidFill>
              <a:latin typeface="Biotif" panose="00000500000000000000" pitchFamily="2" charset="0"/>
              <a:sym typeface="+mn-ea"/>
            </a:endParaRPr>
          </a:p>
          <a:p>
            <a:pPr algn="l"/>
            <a:r>
              <a:rPr lang="vi-VN" altLang="en-PH" sz="2800" b="1">
                <a:solidFill>
                  <a:schemeClr val="tx1"/>
                </a:solidFill>
                <a:latin typeface="Biotif" panose="00000500000000000000" pitchFamily="2" charset="0"/>
                <a:sym typeface="+mn-ea"/>
              </a:rPr>
              <a:t>Mã lớp : 125205</a:t>
            </a:r>
            <a:endParaRPr lang="vi-VN" altLang="en-PH" sz="2800" b="1">
              <a:solidFill>
                <a:schemeClr val="tx1"/>
              </a:solidFill>
              <a:latin typeface="Biotif" panose="00000500000000000000" pitchFamily="2" charset="0"/>
              <a:sym typeface="+mn-ea"/>
            </a:endParaRPr>
          </a:p>
        </p:txBody>
      </p:sp>
      <p:sp>
        <p:nvSpPr>
          <p:cNvPr id="14" name="Text Box 13"/>
          <p:cNvSpPr txBox="1"/>
          <p:nvPr/>
        </p:nvSpPr>
        <p:spPr>
          <a:xfrm>
            <a:off x="7288530" y="4351655"/>
            <a:ext cx="4091305" cy="553085"/>
          </a:xfrm>
          <a:prstGeom prst="rect">
            <a:avLst/>
          </a:prstGeom>
          <a:noFill/>
        </p:spPr>
        <p:txBody>
          <a:bodyPr wrap="square" rtlCol="0" anchor="t">
            <a:spAutoFit/>
          </a:bodyPr>
          <a:p>
            <a:pPr algn="l"/>
            <a:r>
              <a:rPr lang="vi-VN" altLang="en-PH" sz="3000" b="1">
                <a:latin typeface="Biotif" panose="00000500000000000000" pitchFamily="2" charset="0"/>
                <a:sym typeface="+mn-ea"/>
              </a:rPr>
              <a:t>Thầy: Bùi Đức Thọ</a:t>
            </a:r>
            <a:endParaRPr lang="vi-VN" altLang="en-PH" sz="3000" b="1">
              <a:latin typeface="Biotif" panose="00000500000000000000" pitchFamily="2" charset="0"/>
              <a:sym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5"/>
          <p:cNvSpPr/>
          <p:nvPr/>
        </p:nvSpPr>
        <p:spPr>
          <a:xfrm>
            <a:off x="-7630886" y="-1638300"/>
            <a:ext cx="10134600" cy="10134600"/>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 name="!!MC"/>
          <p:cNvSpPr/>
          <p:nvPr/>
        </p:nvSpPr>
        <p:spPr>
          <a:xfrm>
            <a:off x="9671171" y="-1268972"/>
            <a:ext cx="9395944" cy="9395944"/>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4" name="!!OP"/>
          <p:cNvSpPr txBox="1"/>
          <p:nvPr/>
        </p:nvSpPr>
        <p:spPr>
          <a:xfrm>
            <a:off x="2691325" y="278971"/>
            <a:ext cx="6792244" cy="1015663"/>
          </a:xfrm>
          <a:prstGeom prst="rect">
            <a:avLst/>
          </a:prstGeom>
          <a:noFill/>
        </p:spPr>
        <p:txBody>
          <a:bodyPr wrap="none" rtlCol="0">
            <a:spAutoFit/>
          </a:bodyPr>
          <a:lstStyle/>
          <a:p>
            <a:pPr algn="ctr"/>
            <a:r>
              <a:rPr lang="en-PH" sz="6000">
                <a:ln>
                  <a:solidFill>
                    <a:schemeClr val="tx1"/>
                  </a:solidFill>
                </a:ln>
                <a:solidFill>
                  <a:schemeClr val="accent5">
                    <a:lumMod val="75000"/>
                  </a:schemeClr>
                </a:solidFill>
                <a:latin typeface="Anton" pitchFamily="2" charset="-93"/>
              </a:rPr>
              <a:t>NỘI DUNG THUYẾT TRÌNH</a:t>
            </a:r>
            <a:endParaRPr lang="en-PH" sz="6000" dirty="0">
              <a:ln>
                <a:solidFill>
                  <a:schemeClr val="tx1"/>
                </a:solidFill>
              </a:ln>
              <a:solidFill>
                <a:schemeClr val="accent5">
                  <a:lumMod val="75000"/>
                </a:schemeClr>
              </a:solidFill>
              <a:latin typeface="Anton" pitchFamily="2" charset="-93"/>
            </a:endParaRPr>
          </a:p>
        </p:txBody>
      </p:sp>
      <p:grpSp>
        <p:nvGrpSpPr>
          <p:cNvPr id="10" name="!!n1"/>
          <p:cNvGrpSpPr/>
          <p:nvPr/>
        </p:nvGrpSpPr>
        <p:grpSpPr>
          <a:xfrm>
            <a:off x="886917" y="-9408569"/>
            <a:ext cx="2802113" cy="3450286"/>
            <a:chOff x="432154" y="2856499"/>
            <a:chExt cx="2802113" cy="3450286"/>
          </a:xfrm>
          <a:effectLst>
            <a:outerShdw blurRad="50800" dist="38100" dir="5400000" algn="t" rotWithShape="0">
              <a:prstClr val="black">
                <a:alpha val="40000"/>
              </a:prstClr>
            </a:outerShdw>
          </a:effectLst>
        </p:grpSpPr>
        <p:sp>
          <p:nvSpPr>
            <p:cNvPr id="11" name="Rectangle: Rounded Corners 10"/>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Rectangle: Rounded Corners 11"/>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TextBox 12"/>
            <p:cNvSpPr txBox="1"/>
            <p:nvPr/>
          </p:nvSpPr>
          <p:spPr>
            <a:xfrm>
              <a:off x="846483" y="5335383"/>
              <a:ext cx="1939955" cy="400110"/>
            </a:xfrm>
            <a:prstGeom prst="rect">
              <a:avLst/>
            </a:prstGeom>
            <a:noFill/>
          </p:spPr>
          <p:txBody>
            <a:bodyPr wrap="none" rtlCol="0">
              <a:spAutoFit/>
            </a:bodyPr>
            <a:lstStyle/>
            <a:p>
              <a:pPr algn="ctr"/>
              <a:r>
                <a:rPr lang="en-PH" sz="2000" dirty="0">
                  <a:latin typeface="Biotif Black" panose="00000500000000000000" pitchFamily="2" charset="0"/>
                </a:rPr>
                <a:t>INSERT NAME</a:t>
              </a:r>
              <a:endParaRPr lang="en-PH" sz="2000" dirty="0">
                <a:latin typeface="Biotif Black" panose="00000500000000000000" pitchFamily="2" charset="0"/>
              </a:endParaRPr>
            </a:p>
          </p:txBody>
        </p:sp>
      </p:grpSp>
      <p:grpSp>
        <p:nvGrpSpPr>
          <p:cNvPr id="14" name="!!n2"/>
          <p:cNvGrpSpPr/>
          <p:nvPr/>
        </p:nvGrpSpPr>
        <p:grpSpPr>
          <a:xfrm>
            <a:off x="3834409" y="-6996214"/>
            <a:ext cx="2802113" cy="3450286"/>
            <a:chOff x="432154" y="2856499"/>
            <a:chExt cx="2802113" cy="3450286"/>
          </a:xfrm>
          <a:effectLst>
            <a:outerShdw blurRad="50800" dist="38100" dir="5400000" algn="t" rotWithShape="0">
              <a:prstClr val="black">
                <a:alpha val="40000"/>
              </a:prstClr>
            </a:outerShdw>
          </a:effectLst>
        </p:grpSpPr>
        <p:sp>
          <p:nvSpPr>
            <p:cNvPr id="15" name="Rectangle: Rounded Corners 14"/>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6" name="Rectangle: Rounded Corners 15"/>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7" name="TextBox 16"/>
            <p:cNvSpPr txBox="1"/>
            <p:nvPr/>
          </p:nvSpPr>
          <p:spPr>
            <a:xfrm>
              <a:off x="846483" y="5335383"/>
              <a:ext cx="1939955" cy="400110"/>
            </a:xfrm>
            <a:prstGeom prst="rect">
              <a:avLst/>
            </a:prstGeom>
            <a:noFill/>
          </p:spPr>
          <p:txBody>
            <a:bodyPr wrap="none" rtlCol="0">
              <a:spAutoFit/>
            </a:bodyPr>
            <a:lstStyle/>
            <a:p>
              <a:pPr algn="ctr"/>
              <a:r>
                <a:rPr lang="en-PH" sz="2000" dirty="0">
                  <a:latin typeface="Biotif Black" panose="00000500000000000000" pitchFamily="2" charset="0"/>
                </a:rPr>
                <a:t>INSERT NAME</a:t>
              </a:r>
              <a:endParaRPr lang="en-PH" sz="2000" dirty="0">
                <a:latin typeface="Biotif Black" panose="00000500000000000000" pitchFamily="2" charset="0"/>
              </a:endParaRPr>
            </a:p>
          </p:txBody>
        </p:sp>
      </p:grpSp>
      <p:grpSp>
        <p:nvGrpSpPr>
          <p:cNvPr id="18" name="!!n3"/>
          <p:cNvGrpSpPr/>
          <p:nvPr/>
        </p:nvGrpSpPr>
        <p:grpSpPr>
          <a:xfrm>
            <a:off x="12327156" y="337367"/>
            <a:ext cx="4332558" cy="2647785"/>
            <a:chOff x="432154" y="2856499"/>
            <a:chExt cx="2802113" cy="2647785"/>
          </a:xfrm>
          <a:effectLst>
            <a:outerShdw blurRad="50800" dist="38100" dir="5400000" algn="t" rotWithShape="0">
              <a:prstClr val="black">
                <a:alpha val="40000"/>
              </a:prstClr>
            </a:outerShdw>
          </a:effectLst>
        </p:grpSpPr>
        <p:sp>
          <p:nvSpPr>
            <p:cNvPr id="19" name="Rectangle: Rounded Corners 18"/>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Rectangle: Rounded Corners 19"/>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1" name="TextBox 20"/>
            <p:cNvSpPr txBox="1"/>
            <p:nvPr/>
          </p:nvSpPr>
          <p:spPr>
            <a:xfrm>
              <a:off x="1218686" y="5044384"/>
              <a:ext cx="1254679" cy="400110"/>
            </a:xfrm>
            <a:prstGeom prst="rect">
              <a:avLst/>
            </a:prstGeom>
            <a:noFill/>
          </p:spPr>
          <p:txBody>
            <a:bodyPr wrap="none" rtlCol="0">
              <a:spAutoFit/>
            </a:bodyPr>
            <a:lstStyle/>
            <a:p>
              <a:pPr algn="ctr"/>
              <a:r>
                <a:rPr lang="en-PH" sz="2000" dirty="0">
                  <a:solidFill>
                    <a:schemeClr val="bg1"/>
                  </a:solidFill>
                  <a:latin typeface="Biotif Black" panose="00000500000000000000" pitchFamily="2" charset="0"/>
                </a:rPr>
                <a:t>INSERT NAME</a:t>
              </a:r>
              <a:endParaRPr lang="en-PH" sz="2000" dirty="0">
                <a:solidFill>
                  <a:schemeClr val="bg1"/>
                </a:solidFill>
                <a:latin typeface="Biotif Black" panose="00000500000000000000" pitchFamily="2" charset="0"/>
              </a:endParaRPr>
            </a:p>
          </p:txBody>
        </p:sp>
      </p:grpSp>
      <p:grpSp>
        <p:nvGrpSpPr>
          <p:cNvPr id="22" name="!!n4"/>
          <p:cNvGrpSpPr/>
          <p:nvPr/>
        </p:nvGrpSpPr>
        <p:grpSpPr>
          <a:xfrm>
            <a:off x="15058528" y="3359278"/>
            <a:ext cx="4332558" cy="2647785"/>
            <a:chOff x="432154" y="2856499"/>
            <a:chExt cx="2802113" cy="2647785"/>
          </a:xfrm>
          <a:effectLst>
            <a:outerShdw blurRad="50800" dist="38100" dir="5400000" algn="t" rotWithShape="0">
              <a:prstClr val="black">
                <a:alpha val="40000"/>
              </a:prstClr>
            </a:outerShdw>
          </a:effectLst>
        </p:grpSpPr>
        <p:sp>
          <p:nvSpPr>
            <p:cNvPr id="23" name="Rectangle: Rounded Corners 22"/>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4" name="Rectangle: Rounded Corners 23"/>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5" name="TextBox 24"/>
            <p:cNvSpPr txBox="1"/>
            <p:nvPr/>
          </p:nvSpPr>
          <p:spPr>
            <a:xfrm>
              <a:off x="1218686" y="5044384"/>
              <a:ext cx="1254679" cy="400110"/>
            </a:xfrm>
            <a:prstGeom prst="rect">
              <a:avLst/>
            </a:prstGeom>
            <a:noFill/>
          </p:spPr>
          <p:txBody>
            <a:bodyPr wrap="none" rtlCol="0">
              <a:spAutoFit/>
            </a:bodyPr>
            <a:lstStyle/>
            <a:p>
              <a:pPr algn="ctr"/>
              <a:r>
                <a:rPr lang="en-PH" sz="2000" dirty="0">
                  <a:solidFill>
                    <a:schemeClr val="bg1"/>
                  </a:solidFill>
                  <a:latin typeface="Biotif Black" panose="00000500000000000000" pitchFamily="2" charset="0"/>
                </a:rPr>
                <a:t>INSERT NAME</a:t>
              </a:r>
              <a:endParaRPr lang="en-PH" sz="2000" dirty="0">
                <a:solidFill>
                  <a:schemeClr val="bg1"/>
                </a:solidFill>
                <a:latin typeface="Biotif Black" panose="00000500000000000000" pitchFamily="2" charset="0"/>
              </a:endParaRPr>
            </a:p>
          </p:txBody>
        </p:sp>
      </p:grpSp>
      <p:sp>
        <p:nvSpPr>
          <p:cNvPr id="5" name="!!T1"/>
          <p:cNvSpPr/>
          <p:nvPr/>
        </p:nvSpPr>
        <p:spPr>
          <a:xfrm>
            <a:off x="2517602" y="1232312"/>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ltLang="en-PH" sz="3200" dirty="0">
                <a:solidFill>
                  <a:schemeClr val="bg1">
                    <a:lumMod val="50000"/>
                  </a:schemeClr>
                </a:solidFill>
                <a:latin typeface="Biotif Black" panose="00000500000000000000" pitchFamily="2" charset="0"/>
              </a:rPr>
              <a:t>Chương 1: lý do chọn đề </a:t>
            </a:r>
            <a:r>
              <a:rPr lang="vi-VN" altLang="en-PH" sz="3200" dirty="0">
                <a:solidFill>
                  <a:schemeClr val="bg1">
                    <a:lumMod val="50000"/>
                  </a:schemeClr>
                </a:solidFill>
                <a:latin typeface="Biotif Black" panose="00000500000000000000" pitchFamily="2" charset="0"/>
              </a:rPr>
              <a:t>tài</a:t>
            </a:r>
            <a:endParaRPr lang="vi-VN" altLang="en-PH" sz="3200" dirty="0">
              <a:solidFill>
                <a:schemeClr val="bg1">
                  <a:lumMod val="50000"/>
                </a:schemeClr>
              </a:solidFill>
              <a:latin typeface="Biotif Black" panose="00000500000000000000" pitchFamily="2" charset="0"/>
            </a:endParaRPr>
          </a:p>
        </p:txBody>
      </p:sp>
      <p:sp>
        <p:nvSpPr>
          <p:cNvPr id="7" name="!!T2"/>
          <p:cNvSpPr/>
          <p:nvPr/>
        </p:nvSpPr>
        <p:spPr>
          <a:xfrm>
            <a:off x="2503935" y="2466022"/>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ltLang="en-PH" sz="3200" dirty="0">
                <a:solidFill>
                  <a:schemeClr val="bg1">
                    <a:lumMod val="50000"/>
                  </a:schemeClr>
                </a:solidFill>
                <a:latin typeface="Biotif Black" panose="00000500000000000000" pitchFamily="2" charset="0"/>
              </a:rPr>
              <a:t>Chương 2: </a:t>
            </a:r>
            <a:r>
              <a:rPr lang="en-US" altLang="vi-VN" sz="3200" dirty="0">
                <a:solidFill>
                  <a:schemeClr val="bg1">
                    <a:lumMod val="50000"/>
                  </a:schemeClr>
                </a:solidFill>
                <a:latin typeface="Biotif Black" panose="00000500000000000000" pitchFamily="2" charset="0"/>
                <a:sym typeface="+mn-ea"/>
              </a:rPr>
              <a:t>cơ sở lý thuyết</a:t>
            </a:r>
            <a:endParaRPr lang="vi-VN" altLang="en-US" sz="3200" dirty="0">
              <a:solidFill>
                <a:schemeClr val="bg1">
                  <a:lumMod val="50000"/>
                </a:schemeClr>
              </a:solidFill>
              <a:latin typeface="Biotif Black" panose="00000500000000000000" pitchFamily="2" charset="0"/>
            </a:endParaRPr>
          </a:p>
        </p:txBody>
      </p:sp>
      <p:sp>
        <p:nvSpPr>
          <p:cNvPr id="8" name="!T3"/>
          <p:cNvSpPr/>
          <p:nvPr/>
        </p:nvSpPr>
        <p:spPr>
          <a:xfrm>
            <a:off x="2265045" y="5119370"/>
            <a:ext cx="7470775" cy="1084580"/>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ltLang="en-PH" sz="3200" dirty="0">
                <a:solidFill>
                  <a:schemeClr val="bg1">
                    <a:lumMod val="50000"/>
                  </a:schemeClr>
                </a:solidFill>
                <a:latin typeface="Biotif Black" panose="00000500000000000000" pitchFamily="2" charset="0"/>
              </a:rPr>
              <a:t>Chương </a:t>
            </a:r>
            <a:r>
              <a:rPr lang="vi-VN" altLang="en-PH" sz="3200" dirty="0">
                <a:solidFill>
                  <a:schemeClr val="bg1">
                    <a:lumMod val="50000"/>
                  </a:schemeClr>
                </a:solidFill>
                <a:latin typeface="Biotif Black" panose="00000500000000000000" pitchFamily="2" charset="0"/>
              </a:rPr>
              <a:t>4: </a:t>
            </a:r>
            <a:r>
              <a:rPr lang="en-US" altLang="vi-VN" sz="3200" dirty="0">
                <a:solidFill>
                  <a:schemeClr val="bg1">
                    <a:lumMod val="50000"/>
                  </a:schemeClr>
                </a:solidFill>
                <a:latin typeface="Biotif Black" panose="00000500000000000000" pitchFamily="2" charset="0"/>
              </a:rPr>
              <a:t>Triển khai ứng dụng</a:t>
            </a:r>
            <a:endParaRPr lang="en-US" altLang="vi-VN" sz="3200" dirty="0">
              <a:solidFill>
                <a:schemeClr val="bg1">
                  <a:lumMod val="50000"/>
                </a:schemeClr>
              </a:solidFill>
              <a:latin typeface="Biotif Black" panose="00000500000000000000" pitchFamily="2" charset="0"/>
            </a:endParaRPr>
          </a:p>
        </p:txBody>
      </p:sp>
      <p:sp>
        <p:nvSpPr>
          <p:cNvPr id="26" name="!!3"/>
          <p:cNvSpPr/>
          <p:nvPr/>
        </p:nvSpPr>
        <p:spPr>
          <a:xfrm>
            <a:off x="9475285" y="8417283"/>
            <a:ext cx="1253262" cy="125326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7" name="!!6"/>
          <p:cNvSpPr/>
          <p:nvPr/>
        </p:nvSpPr>
        <p:spPr>
          <a:xfrm>
            <a:off x="1463453" y="7442032"/>
            <a:ext cx="1236473" cy="1236473"/>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8" name="!!Members"/>
          <p:cNvSpPr txBox="1"/>
          <p:nvPr/>
        </p:nvSpPr>
        <p:spPr>
          <a:xfrm>
            <a:off x="605282" y="-2538503"/>
            <a:ext cx="5626861" cy="830997"/>
          </a:xfrm>
          <a:prstGeom prst="rect">
            <a:avLst/>
          </a:prstGeom>
          <a:noFill/>
        </p:spPr>
        <p:txBody>
          <a:bodyPr wrap="none" rtlCol="0">
            <a:spAutoFit/>
          </a:bodyPr>
          <a:lstStyle/>
          <a:p>
            <a:r>
              <a:rPr lang="en-PH" sz="4800">
                <a:ln>
                  <a:solidFill>
                    <a:schemeClr val="tx1"/>
                  </a:solidFill>
                </a:ln>
                <a:solidFill>
                  <a:schemeClr val="accent5">
                    <a:lumMod val="75000"/>
                  </a:schemeClr>
                </a:solidFill>
                <a:latin typeface="Lobster" panose="00000500000000000000" pitchFamily="2" charset="-93"/>
              </a:rPr>
              <a:t>Thành viên trong nhóm</a:t>
            </a:r>
            <a:endParaRPr lang="en-PH" sz="4800" dirty="0">
              <a:ln>
                <a:solidFill>
                  <a:schemeClr val="tx1"/>
                </a:solidFill>
              </a:ln>
              <a:solidFill>
                <a:schemeClr val="accent5">
                  <a:lumMod val="75000"/>
                </a:schemeClr>
              </a:solidFill>
              <a:latin typeface="Lobster" panose="00000500000000000000" pitchFamily="2" charset="-93"/>
            </a:endParaRPr>
          </a:p>
        </p:txBody>
      </p:sp>
      <p:sp>
        <p:nvSpPr>
          <p:cNvPr id="39" name="!!T1"/>
          <p:cNvSpPr/>
          <p:nvPr/>
        </p:nvSpPr>
        <p:spPr>
          <a:xfrm>
            <a:off x="2147570" y="3778250"/>
            <a:ext cx="7588250" cy="1084580"/>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vi-VN" altLang="en-PH" sz="3200" dirty="0">
                <a:solidFill>
                  <a:schemeClr val="bg1">
                    <a:lumMod val="50000"/>
                  </a:schemeClr>
                </a:solidFill>
                <a:latin typeface="Biotif Black" panose="00000500000000000000" pitchFamily="2" charset="0"/>
                <a:sym typeface="+mn-ea"/>
              </a:rPr>
              <a:t>Chương 3: phân tích và thiết kế hệ </a:t>
            </a:r>
            <a:r>
              <a:rPr lang="vi-VN" altLang="en-PH" sz="3200" dirty="0">
                <a:solidFill>
                  <a:schemeClr val="bg1">
                    <a:lumMod val="50000"/>
                  </a:schemeClr>
                </a:solidFill>
                <a:latin typeface="Biotif Black" panose="00000500000000000000" pitchFamily="2" charset="0"/>
                <a:sym typeface="+mn-ea"/>
              </a:rPr>
              <a:t>thống</a:t>
            </a:r>
            <a:endParaRPr lang="vi-VN" altLang="en-PH" sz="3200" dirty="0">
              <a:solidFill>
                <a:schemeClr val="bg1">
                  <a:lumMod val="50000"/>
                </a:schemeClr>
              </a:solidFill>
              <a:latin typeface="Biotif Black" panose="00000500000000000000" pitchFamily="2" charset="0"/>
              <a:sym typeface="+mn-ea"/>
            </a:endParaRPr>
          </a:p>
        </p:txBody>
      </p:sp>
      <p:sp>
        <p:nvSpPr>
          <p:cNvPr id="9" name="!!T1"/>
          <p:cNvSpPr/>
          <p:nvPr/>
        </p:nvSpPr>
        <p:spPr>
          <a:xfrm>
            <a:off x="2587452" y="10051192"/>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1</a:t>
            </a:r>
            <a:endParaRPr lang="en-PH" sz="3200" dirty="0">
              <a:solidFill>
                <a:schemeClr val="bg1">
                  <a:lumMod val="50000"/>
                </a:schemeClr>
              </a:solidFill>
              <a:latin typeface="Biotif Black" panose="00000500000000000000" pitchFamily="2" charset="0"/>
            </a:endParaRPr>
          </a:p>
        </p:txBody>
      </p:sp>
      <p:sp>
        <p:nvSpPr>
          <p:cNvPr id="29" name="!!T1"/>
          <p:cNvSpPr/>
          <p:nvPr/>
        </p:nvSpPr>
        <p:spPr>
          <a:xfrm>
            <a:off x="2714452" y="10178192"/>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1</a:t>
            </a:r>
            <a:endParaRPr lang="en-PH" sz="3200" dirty="0">
              <a:solidFill>
                <a:schemeClr val="bg1">
                  <a:lumMod val="50000"/>
                </a:schemeClr>
              </a:solidFill>
              <a:latin typeface="Biotif Black" panose="00000500000000000000"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5"/>
          <p:cNvSpPr/>
          <p:nvPr/>
        </p:nvSpPr>
        <p:spPr>
          <a:xfrm>
            <a:off x="951738" y="8335095"/>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MC"/>
          <p:cNvSpPr/>
          <p:nvPr/>
        </p:nvSpPr>
        <p:spPr>
          <a:xfrm>
            <a:off x="-3824091" y="-5712251"/>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9" name="!!5"/>
          <p:cNvSpPr/>
          <p:nvPr/>
        </p:nvSpPr>
        <p:spPr>
          <a:xfrm>
            <a:off x="-2672715" y="6152391"/>
            <a:ext cx="10134600" cy="10134600"/>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3"/>
          <p:cNvSpPr/>
          <p:nvPr/>
        </p:nvSpPr>
        <p:spPr>
          <a:xfrm>
            <a:off x="10124255" y="6324476"/>
            <a:ext cx="1253262" cy="125326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1" name="!!6"/>
          <p:cNvSpPr/>
          <p:nvPr/>
        </p:nvSpPr>
        <p:spPr>
          <a:xfrm>
            <a:off x="124873" y="23"/>
            <a:ext cx="1236473" cy="1236473"/>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TextBox 11"/>
          <p:cNvSpPr txBox="1"/>
          <p:nvPr/>
        </p:nvSpPr>
        <p:spPr>
          <a:xfrm>
            <a:off x="209550" y="1377315"/>
            <a:ext cx="6331585" cy="4831080"/>
          </a:xfrm>
          <a:prstGeom prst="rect">
            <a:avLst/>
          </a:prstGeom>
          <a:noFill/>
        </p:spPr>
        <p:txBody>
          <a:bodyPr wrap="square" rtlCol="0">
            <a:spAutoFit/>
          </a:bodyPr>
          <a:lstStyle/>
          <a:p>
            <a:pPr algn="just"/>
            <a:r>
              <a:rPr lang="vi-VN" altLang="en-PH" sz="2800">
                <a:solidFill>
                  <a:schemeClr val="bg1"/>
                </a:solidFill>
                <a:latin typeface="Biotif" panose="00000500000000000000" pitchFamily="2" charset="0"/>
              </a:rPr>
              <a:t>Trong những năm gần đây</a:t>
            </a:r>
            <a:r>
              <a:rPr lang="en-PH" sz="2800">
                <a:solidFill>
                  <a:schemeClr val="bg1"/>
                </a:solidFill>
                <a:latin typeface="Biotif" panose="00000500000000000000" pitchFamily="2" charset="0"/>
              </a:rPr>
              <a:t>,</a:t>
            </a:r>
            <a:r>
              <a:rPr lang="vi-VN" altLang="en-PH" sz="2800">
                <a:solidFill>
                  <a:schemeClr val="bg1"/>
                </a:solidFill>
                <a:latin typeface="Biotif" panose="00000500000000000000" pitchFamily="2" charset="0"/>
              </a:rPr>
              <a:t> nền tảng di động đang phát triển cực kì mạnh mẽ, đi kèm với đó thì nhu cầu mua sắm </a:t>
            </a:r>
            <a:r>
              <a:rPr lang="en-PH" sz="2800">
                <a:solidFill>
                  <a:schemeClr val="bg1"/>
                </a:solidFill>
                <a:latin typeface="Biotif" panose="00000500000000000000" pitchFamily="2" charset="0"/>
                <a:sym typeface="+mn-ea"/>
              </a:rPr>
              <a:t>cũng phát triển không kém</a:t>
            </a:r>
            <a:r>
              <a:rPr lang="en-PH" sz="2800">
                <a:solidFill>
                  <a:schemeClr val="bg1"/>
                </a:solidFill>
                <a:latin typeface="Biotif" panose="00000500000000000000" pitchFamily="2" charset="0"/>
              </a:rPr>
              <a:t>, đặc biệt là giới trẻ.</a:t>
            </a:r>
            <a:r>
              <a:rPr lang="vi-VN" altLang="en-PH" sz="2800">
                <a:solidFill>
                  <a:schemeClr val="bg1"/>
                </a:solidFill>
                <a:latin typeface="Biotif" panose="00000500000000000000" pitchFamily="2" charset="0"/>
              </a:rPr>
              <a:t> Sự tiện </a:t>
            </a:r>
            <a:r>
              <a:rPr lang="vi-VN" altLang="en-PH" sz="2800">
                <a:solidFill>
                  <a:schemeClr val="bg1"/>
                </a:solidFill>
                <a:latin typeface="Biotif" panose="00000500000000000000" pitchFamily="2" charset="0"/>
              </a:rPr>
              <a:t>lợi của việc mua sắm online là </a:t>
            </a:r>
            <a:r>
              <a:rPr lang="vi-VN" altLang="en-PH" sz="2800">
                <a:solidFill>
                  <a:schemeClr val="bg1"/>
                </a:solidFill>
                <a:latin typeface="Biotif" panose="00000500000000000000" pitchFamily="2" charset="0"/>
              </a:rPr>
              <a:t>chỉ Với một chiếc điện thoại bạn có thể mua sắm ở mọi lơi mà không phải đi đến từng địa điểm để tìm những sản </a:t>
            </a:r>
            <a:r>
              <a:rPr lang="vi-VN" altLang="en-PH" sz="2800">
                <a:solidFill>
                  <a:schemeClr val="bg1"/>
                </a:solidFill>
                <a:latin typeface="Biotif" panose="00000500000000000000" pitchFamily="2" charset="0"/>
              </a:rPr>
              <a:t>phẩm mình cần.</a:t>
            </a:r>
            <a:r>
              <a:rPr lang="en-PH" sz="2800">
                <a:solidFill>
                  <a:schemeClr val="bg1"/>
                </a:solidFill>
                <a:latin typeface="Biotif" panose="00000500000000000000" pitchFamily="2" charset="0"/>
              </a:rPr>
              <a:t> </a:t>
            </a:r>
            <a:endParaRPr lang="en-PH" sz="2800">
              <a:solidFill>
                <a:schemeClr val="bg1"/>
              </a:solidFill>
              <a:latin typeface="Biotif" panose="00000500000000000000" pitchFamily="2" charset="0"/>
            </a:endParaRPr>
          </a:p>
        </p:txBody>
      </p:sp>
      <p:sp>
        <p:nvSpPr>
          <p:cNvPr id="14" name="!!T1"/>
          <p:cNvSpPr/>
          <p:nvPr/>
        </p:nvSpPr>
        <p:spPr>
          <a:xfrm>
            <a:off x="2612931" y="20227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ltLang="en-PH" sz="3200" dirty="0">
                <a:solidFill>
                  <a:schemeClr val="bg1">
                    <a:lumMod val="50000"/>
                  </a:schemeClr>
                </a:solidFill>
                <a:latin typeface="Biotif Black" panose="00000500000000000000" pitchFamily="2" charset="0"/>
                <a:sym typeface="+mn-ea"/>
              </a:rPr>
              <a:t>Chương 1: lý do chọn đề tài</a:t>
            </a:r>
            <a:endParaRPr lang="vi-VN" altLang="en-PH" sz="3200" dirty="0">
              <a:solidFill>
                <a:schemeClr val="bg1">
                  <a:lumMod val="50000"/>
                </a:schemeClr>
              </a:solidFill>
              <a:latin typeface="Biotif Black" panose="00000500000000000000" pitchFamily="2" charset="0"/>
            </a:endParaRPr>
          </a:p>
        </p:txBody>
      </p:sp>
      <p:sp>
        <p:nvSpPr>
          <p:cNvPr id="16" name="!T3"/>
          <p:cNvSpPr/>
          <p:nvPr/>
        </p:nvSpPr>
        <p:spPr>
          <a:xfrm>
            <a:off x="17461907"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3</a:t>
            </a:r>
            <a:endParaRPr lang="en-PH" sz="3200" dirty="0">
              <a:solidFill>
                <a:schemeClr val="bg1">
                  <a:lumMod val="50000"/>
                </a:schemeClr>
              </a:solidFill>
              <a:latin typeface="Biotif Black" panose="00000500000000000000" pitchFamily="2" charset="0"/>
            </a:endParaRPr>
          </a:p>
        </p:txBody>
      </p:sp>
      <p:sp>
        <p:nvSpPr>
          <p:cNvPr id="17" name="!!T4"/>
          <p:cNvSpPr/>
          <p:nvPr/>
        </p:nvSpPr>
        <p:spPr>
          <a:xfrm>
            <a:off x="24853237"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4</a:t>
            </a:r>
            <a:endParaRPr lang="en-PH" sz="3200" dirty="0">
              <a:solidFill>
                <a:schemeClr val="bg1">
                  <a:lumMod val="50000"/>
                </a:schemeClr>
              </a:solidFill>
              <a:latin typeface="Biotif Black" panose="00000500000000000000" pitchFamily="2" charset="0"/>
            </a:endParaRPr>
          </a:p>
        </p:txBody>
      </p:sp>
      <p:pic>
        <p:nvPicPr>
          <p:cNvPr id="2" name="Picture 1" descr="onlineshopping"/>
          <p:cNvPicPr>
            <a:picLocks noChangeAspect="1"/>
          </p:cNvPicPr>
          <p:nvPr/>
        </p:nvPicPr>
        <p:blipFill>
          <a:blip r:embed="rId1"/>
          <a:stretch>
            <a:fillRect/>
          </a:stretch>
        </p:blipFill>
        <p:spPr>
          <a:xfrm>
            <a:off x="7385685" y="1604645"/>
            <a:ext cx="4806315" cy="393763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 name="!!5"/>
          <p:cNvSpPr/>
          <p:nvPr/>
        </p:nvSpPr>
        <p:spPr>
          <a:xfrm>
            <a:off x="951738" y="8335095"/>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8" name="!!MC"/>
          <p:cNvSpPr/>
          <p:nvPr/>
        </p:nvSpPr>
        <p:spPr>
          <a:xfrm>
            <a:off x="-3824091" y="-5702091"/>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dirty="0"/>
          </a:p>
        </p:txBody>
      </p:sp>
      <p:sp>
        <p:nvSpPr>
          <p:cNvPr id="9" name="!!5"/>
          <p:cNvSpPr/>
          <p:nvPr/>
        </p:nvSpPr>
        <p:spPr>
          <a:xfrm>
            <a:off x="-2672715" y="6152391"/>
            <a:ext cx="10134600" cy="10134600"/>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10" name="!!3"/>
          <p:cNvSpPr/>
          <p:nvPr/>
        </p:nvSpPr>
        <p:spPr>
          <a:xfrm>
            <a:off x="10124255" y="6324476"/>
            <a:ext cx="1253262" cy="125326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11" name="!!6"/>
          <p:cNvSpPr/>
          <p:nvPr/>
        </p:nvSpPr>
        <p:spPr>
          <a:xfrm>
            <a:off x="209328" y="23"/>
            <a:ext cx="1236473" cy="1236473"/>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PH"/>
          </a:p>
        </p:txBody>
      </p:sp>
      <p:sp>
        <p:nvSpPr>
          <p:cNvPr id="12" name="TextBox 11"/>
          <p:cNvSpPr txBox="1"/>
          <p:nvPr/>
        </p:nvSpPr>
        <p:spPr>
          <a:xfrm>
            <a:off x="5767070" y="397510"/>
            <a:ext cx="6331585" cy="5169535"/>
          </a:xfrm>
          <a:prstGeom prst="rect">
            <a:avLst/>
          </a:prstGeom>
          <a:noFill/>
        </p:spPr>
        <p:txBody>
          <a:bodyPr wrap="square" rtlCol="0">
            <a:spAutoFit/>
          </a:bodyPr>
          <a:p>
            <a:pPr algn="just"/>
            <a:r>
              <a:rPr sz="3300">
                <a:solidFill>
                  <a:schemeClr val="bg1"/>
                </a:solidFill>
                <a:latin typeface="Biotif" panose="00000500000000000000" pitchFamily="2" charset="0"/>
              </a:rPr>
              <a:t>Trên cơ sở kiến thức đã được học ở trường và quá trình tìm hiểu của bản thân cùng với sự tìm tòi khám phá công nghệ. Vì vậy, em quyết định xây dựng một ứng dụng bán quần áo </a:t>
            </a:r>
            <a:r>
              <a:rPr lang="vi-VN" sz="3300">
                <a:solidFill>
                  <a:schemeClr val="bg1"/>
                </a:solidFill>
                <a:latin typeface="Biotif" panose="00000500000000000000" pitchFamily="2" charset="0"/>
              </a:rPr>
              <a:t>online </a:t>
            </a:r>
            <a:r>
              <a:rPr sz="3300">
                <a:solidFill>
                  <a:schemeClr val="bg1"/>
                </a:solidFill>
                <a:latin typeface="Biotif" panose="00000500000000000000" pitchFamily="2" charset="0"/>
              </a:rPr>
              <a:t>trên thiết bị di động Android nhằm phục vụ nhu cầu mua sắm của con người</a:t>
            </a:r>
            <a:r>
              <a:rPr lang="vi-VN" altLang="en-PH" sz="3300">
                <a:solidFill>
                  <a:schemeClr val="bg1"/>
                </a:solidFill>
                <a:latin typeface="Biotif" panose="00000500000000000000" pitchFamily="2" charset="0"/>
              </a:rPr>
              <a:t>.</a:t>
            </a:r>
            <a:r>
              <a:rPr lang="en-PH" sz="3300">
                <a:solidFill>
                  <a:schemeClr val="bg1"/>
                </a:solidFill>
                <a:latin typeface="Biotif" panose="00000500000000000000" pitchFamily="2" charset="0"/>
              </a:rPr>
              <a:t> </a:t>
            </a:r>
            <a:endParaRPr lang="en-PH" sz="3300">
              <a:solidFill>
                <a:schemeClr val="bg1"/>
              </a:solidFill>
              <a:latin typeface="Biotif" panose="00000500000000000000" pitchFamily="2" charset="0"/>
            </a:endParaRPr>
          </a:p>
        </p:txBody>
      </p:sp>
      <p:sp>
        <p:nvSpPr>
          <p:cNvPr id="16" name="!T3"/>
          <p:cNvSpPr/>
          <p:nvPr/>
        </p:nvSpPr>
        <p:spPr>
          <a:xfrm>
            <a:off x="17461907"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PH" sz="3200">
                <a:solidFill>
                  <a:schemeClr val="bg1">
                    <a:lumMod val="50000"/>
                  </a:schemeClr>
                </a:solidFill>
                <a:latin typeface="Biotif Black" panose="00000500000000000000" pitchFamily="2" charset="0"/>
              </a:rPr>
              <a:t>Nội dung 3</a:t>
            </a:r>
            <a:endParaRPr lang="en-PH" sz="3200" dirty="0">
              <a:solidFill>
                <a:schemeClr val="bg1">
                  <a:lumMod val="50000"/>
                </a:schemeClr>
              </a:solidFill>
              <a:latin typeface="Biotif Black" panose="00000500000000000000" pitchFamily="2" charset="0"/>
            </a:endParaRPr>
          </a:p>
        </p:txBody>
      </p:sp>
      <p:sp>
        <p:nvSpPr>
          <p:cNvPr id="17" name="!!T4"/>
          <p:cNvSpPr/>
          <p:nvPr/>
        </p:nvSpPr>
        <p:spPr>
          <a:xfrm>
            <a:off x="24853237"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PH" sz="3200">
                <a:solidFill>
                  <a:schemeClr val="bg1">
                    <a:lumMod val="50000"/>
                  </a:schemeClr>
                </a:solidFill>
                <a:latin typeface="Biotif Black" panose="00000500000000000000" pitchFamily="2" charset="0"/>
              </a:rPr>
              <a:t>Nội dung 4</a:t>
            </a:r>
            <a:endParaRPr lang="en-PH" sz="3200" dirty="0">
              <a:solidFill>
                <a:schemeClr val="bg1">
                  <a:lumMod val="50000"/>
                </a:schemeClr>
              </a:solidFill>
              <a:latin typeface="Biotif Black" panose="00000500000000000000" pitchFamily="2" charset="0"/>
            </a:endParaRPr>
          </a:p>
        </p:txBody>
      </p:sp>
      <p:pic>
        <p:nvPicPr>
          <p:cNvPr id="3" name="Picture 2" descr="tai-sao-nen-chon-mua-sam-qua-mang--2"/>
          <p:cNvPicPr>
            <a:picLocks noChangeAspect="1"/>
          </p:cNvPicPr>
          <p:nvPr/>
        </p:nvPicPr>
        <p:blipFill>
          <a:blip r:embed="rId1"/>
          <a:stretch>
            <a:fillRect/>
          </a:stretch>
        </p:blipFill>
        <p:spPr>
          <a:xfrm>
            <a:off x="63500" y="1506855"/>
            <a:ext cx="5410200" cy="384429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p:cNvSpPr/>
          <p:nvPr/>
        </p:nvSpPr>
        <p:spPr>
          <a:xfrm>
            <a:off x="-3720586" y="-570018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3" name="!!5"/>
          <p:cNvSpPr/>
          <p:nvPr/>
        </p:nvSpPr>
        <p:spPr>
          <a:xfrm>
            <a:off x="951738" y="4982295"/>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5"/>
          <p:cNvSpPr/>
          <p:nvPr/>
        </p:nvSpPr>
        <p:spPr>
          <a:xfrm>
            <a:off x="1329032" y="5359589"/>
            <a:ext cx="9326756" cy="9326756"/>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3"/>
          <p:cNvSpPr/>
          <p:nvPr/>
        </p:nvSpPr>
        <p:spPr>
          <a:xfrm>
            <a:off x="9854238" y="3520757"/>
            <a:ext cx="4088315" cy="4088315"/>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1" name="!!6"/>
          <p:cNvSpPr/>
          <p:nvPr/>
        </p:nvSpPr>
        <p:spPr>
          <a:xfrm>
            <a:off x="-1968932" y="3520756"/>
            <a:ext cx="4088316" cy="4088316"/>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TextBox 11"/>
          <p:cNvSpPr txBox="1"/>
          <p:nvPr/>
        </p:nvSpPr>
        <p:spPr>
          <a:xfrm>
            <a:off x="2509520" y="1315085"/>
            <a:ext cx="8146415" cy="3538220"/>
          </a:xfrm>
          <a:prstGeom prst="rect">
            <a:avLst/>
          </a:prstGeom>
          <a:noFill/>
        </p:spPr>
        <p:txBody>
          <a:bodyPr wrap="square" rtlCol="0">
            <a:spAutoFit/>
          </a:bodyPr>
          <a:lstStyle/>
          <a:p>
            <a:pPr algn="just"/>
            <a:r>
              <a:rPr lang="vi-VN" sz="2800" b="1" dirty="0">
                <a:solidFill>
                  <a:schemeClr val="bg1"/>
                </a:solidFill>
                <a:sym typeface="+mn-ea"/>
              </a:rPr>
              <a:t>Quy </a:t>
            </a:r>
            <a:r>
              <a:rPr lang="vi-VN" sz="2800" b="1" dirty="0" err="1">
                <a:solidFill>
                  <a:schemeClr val="bg1"/>
                </a:solidFill>
                <a:sym typeface="+mn-ea"/>
              </a:rPr>
              <a:t>trình</a:t>
            </a:r>
            <a:r>
              <a:rPr lang="vi-VN" sz="2800" b="1" dirty="0">
                <a:solidFill>
                  <a:schemeClr val="bg1"/>
                </a:solidFill>
                <a:sym typeface="+mn-ea"/>
              </a:rPr>
              <a:t> </a:t>
            </a:r>
            <a:r>
              <a:rPr lang="vi-VN" sz="2800" b="1" dirty="0" err="1">
                <a:solidFill>
                  <a:schemeClr val="bg1"/>
                </a:solidFill>
                <a:sym typeface="+mn-ea"/>
              </a:rPr>
              <a:t>phát</a:t>
            </a:r>
            <a:r>
              <a:rPr lang="vi-VN" sz="2800" b="1" dirty="0">
                <a:solidFill>
                  <a:schemeClr val="bg1"/>
                </a:solidFill>
                <a:sym typeface="+mn-ea"/>
              </a:rPr>
              <a:t> </a:t>
            </a:r>
            <a:r>
              <a:rPr lang="vi-VN" sz="2800" b="1" dirty="0" err="1">
                <a:solidFill>
                  <a:schemeClr val="bg1"/>
                </a:solidFill>
                <a:sym typeface="+mn-ea"/>
              </a:rPr>
              <a:t>triển</a:t>
            </a:r>
            <a:r>
              <a:rPr lang="vi-VN" sz="2800" b="1" dirty="0">
                <a:solidFill>
                  <a:schemeClr val="bg1"/>
                </a:solidFill>
                <a:sym typeface="+mn-ea"/>
              </a:rPr>
              <a:t> </a:t>
            </a:r>
            <a:r>
              <a:rPr lang="vi-VN" sz="2800" b="1" dirty="0" err="1">
                <a:solidFill>
                  <a:schemeClr val="bg1"/>
                </a:solidFill>
                <a:sym typeface="+mn-ea"/>
              </a:rPr>
              <a:t>phần</a:t>
            </a:r>
            <a:r>
              <a:rPr lang="vi-VN" sz="2800" b="1" dirty="0">
                <a:solidFill>
                  <a:schemeClr val="bg1"/>
                </a:solidFill>
                <a:sym typeface="+mn-ea"/>
              </a:rPr>
              <a:t> </a:t>
            </a:r>
            <a:r>
              <a:rPr lang="vi-VN" sz="2800" b="1" dirty="0" err="1">
                <a:solidFill>
                  <a:schemeClr val="bg1"/>
                </a:solidFill>
                <a:sym typeface="+mn-ea"/>
              </a:rPr>
              <a:t>mềm</a:t>
            </a:r>
            <a:r>
              <a:rPr lang="vi-VN" sz="2800" b="1" dirty="0">
                <a:solidFill>
                  <a:schemeClr val="bg1"/>
                </a:solidFill>
                <a:sym typeface="+mn-ea"/>
              </a:rPr>
              <a:t>:</a:t>
            </a:r>
            <a:endParaRPr lang="vi-VN" sz="2800" dirty="0">
              <a:solidFill>
                <a:schemeClr val="bg1"/>
              </a:solidFill>
            </a:endParaRPr>
          </a:p>
          <a:p>
            <a:pPr algn="just"/>
            <a:r>
              <a:rPr lang="en-US" sz="2800" dirty="0">
                <a:solidFill>
                  <a:schemeClr val="bg1"/>
                </a:solidFill>
                <a:sym typeface="+mn-ea"/>
              </a:rPr>
              <a:t>- Quy </a:t>
            </a:r>
            <a:r>
              <a:rPr lang="en-US" sz="2800" dirty="0" err="1">
                <a:solidFill>
                  <a:schemeClr val="bg1"/>
                </a:solidFill>
                <a:sym typeface="+mn-ea"/>
              </a:rPr>
              <a:t>trình</a:t>
            </a:r>
            <a:r>
              <a:rPr lang="en-US" sz="2800" dirty="0">
                <a:solidFill>
                  <a:schemeClr val="bg1"/>
                </a:solidFill>
                <a:sym typeface="+mn-ea"/>
              </a:rPr>
              <a:t> </a:t>
            </a:r>
            <a:r>
              <a:rPr lang="en-US" sz="2800" dirty="0" err="1">
                <a:solidFill>
                  <a:schemeClr val="bg1"/>
                </a:solidFill>
                <a:sym typeface="+mn-ea"/>
              </a:rPr>
              <a:t>phát</a:t>
            </a:r>
            <a:r>
              <a:rPr lang="en-US" sz="2800" dirty="0">
                <a:solidFill>
                  <a:schemeClr val="bg1"/>
                </a:solidFill>
                <a:sym typeface="+mn-ea"/>
              </a:rPr>
              <a:t> </a:t>
            </a:r>
            <a:r>
              <a:rPr lang="en-US" sz="2800" dirty="0" err="1">
                <a:solidFill>
                  <a:schemeClr val="bg1"/>
                </a:solidFill>
                <a:sym typeface="+mn-ea"/>
              </a:rPr>
              <a:t>triển</a:t>
            </a:r>
            <a:r>
              <a:rPr lang="en-US" sz="2800" dirty="0">
                <a:solidFill>
                  <a:schemeClr val="bg1"/>
                </a:solidFill>
                <a:sym typeface="+mn-ea"/>
              </a:rPr>
              <a:t> </a:t>
            </a:r>
            <a:r>
              <a:rPr lang="en-US" sz="2800" dirty="0" err="1">
                <a:solidFill>
                  <a:schemeClr val="bg1"/>
                </a:solidFill>
                <a:sym typeface="+mn-ea"/>
              </a:rPr>
              <a:t>phần</a:t>
            </a:r>
            <a:r>
              <a:rPr lang="en-US" sz="2800" dirty="0">
                <a:solidFill>
                  <a:schemeClr val="bg1"/>
                </a:solidFill>
                <a:sym typeface="+mn-ea"/>
              </a:rPr>
              <a:t> </a:t>
            </a:r>
            <a:r>
              <a:rPr lang="en-US" sz="2800" dirty="0" err="1">
                <a:solidFill>
                  <a:schemeClr val="bg1"/>
                </a:solidFill>
                <a:sym typeface="+mn-ea"/>
              </a:rPr>
              <a:t>mềm</a:t>
            </a:r>
            <a:r>
              <a:rPr lang="en-US" sz="2800" dirty="0">
                <a:solidFill>
                  <a:schemeClr val="bg1"/>
                </a:solidFill>
                <a:sym typeface="+mn-ea"/>
              </a:rPr>
              <a:t> </a:t>
            </a:r>
            <a:r>
              <a:rPr lang="en-US" sz="2800" dirty="0" err="1">
                <a:solidFill>
                  <a:schemeClr val="bg1"/>
                </a:solidFill>
                <a:sym typeface="+mn-ea"/>
              </a:rPr>
              <a:t>gồm</a:t>
            </a:r>
            <a:r>
              <a:rPr lang="en-US" sz="2800" dirty="0">
                <a:solidFill>
                  <a:schemeClr val="bg1"/>
                </a:solidFill>
                <a:sym typeface="+mn-ea"/>
              </a:rPr>
              <a:t> </a:t>
            </a:r>
            <a:r>
              <a:rPr lang="en-US" sz="2800" dirty="0" err="1">
                <a:solidFill>
                  <a:schemeClr val="bg1"/>
                </a:solidFill>
                <a:sym typeface="+mn-ea"/>
              </a:rPr>
              <a:t>các</a:t>
            </a:r>
            <a:r>
              <a:rPr lang="en-US" sz="2800" dirty="0">
                <a:solidFill>
                  <a:schemeClr val="bg1"/>
                </a:solidFill>
                <a:sym typeface="+mn-ea"/>
              </a:rPr>
              <a:t> </a:t>
            </a:r>
            <a:r>
              <a:rPr lang="en-US" sz="2800" dirty="0" err="1">
                <a:solidFill>
                  <a:schemeClr val="bg1"/>
                </a:solidFill>
                <a:sym typeface="+mn-ea"/>
              </a:rPr>
              <a:t>giai</a:t>
            </a:r>
            <a:r>
              <a:rPr lang="en-US" sz="2800" dirty="0">
                <a:solidFill>
                  <a:schemeClr val="bg1"/>
                </a:solidFill>
                <a:sym typeface="+mn-ea"/>
              </a:rPr>
              <a:t> </a:t>
            </a:r>
            <a:r>
              <a:rPr lang="en-US" sz="2800" dirty="0" err="1">
                <a:solidFill>
                  <a:schemeClr val="bg1"/>
                </a:solidFill>
                <a:sym typeface="+mn-ea"/>
              </a:rPr>
              <a:t>đoạn</a:t>
            </a:r>
            <a:r>
              <a:rPr lang="en-US" sz="2800" dirty="0">
                <a:solidFill>
                  <a:schemeClr val="bg1"/>
                </a:solidFill>
                <a:sym typeface="+mn-ea"/>
              </a:rPr>
              <a:t>:</a:t>
            </a:r>
            <a:endParaRPr lang="en-US" sz="2800">
              <a:solidFill>
                <a:schemeClr val="bg1"/>
              </a:solidFill>
            </a:endParaRPr>
          </a:p>
          <a:p>
            <a:pPr algn="just"/>
            <a:r>
              <a:rPr lang="vi-VN" altLang="en-US" sz="2800" dirty="0">
                <a:solidFill>
                  <a:schemeClr val="bg1"/>
                </a:solidFill>
                <a:sym typeface="+mn-ea"/>
              </a:rPr>
              <a:t>- Thiết kế cơ sở dữ liệu.</a:t>
            </a:r>
            <a:endParaRPr lang="en-US" sz="2800" dirty="0">
              <a:solidFill>
                <a:schemeClr val="bg1"/>
              </a:solidFill>
              <a:sym typeface="+mn-ea"/>
            </a:endParaRPr>
          </a:p>
          <a:p>
            <a:pPr algn="just"/>
            <a:r>
              <a:rPr lang="vi-VN" altLang="en-US" sz="2800" dirty="0" err="1">
                <a:solidFill>
                  <a:schemeClr val="bg1"/>
                </a:solidFill>
                <a:sym typeface="+mn-ea"/>
              </a:rPr>
              <a:t>- Thiết lập giao diện lập trình ứng dụng( </a:t>
            </a:r>
            <a:r>
              <a:rPr lang="vi-VN" altLang="en-US" sz="2800" dirty="0" err="1">
                <a:solidFill>
                  <a:schemeClr val="bg1"/>
                </a:solidFill>
                <a:sym typeface="+mn-ea"/>
              </a:rPr>
              <a:t>web API)</a:t>
            </a:r>
            <a:endParaRPr lang="en-US" sz="2800" dirty="0">
              <a:solidFill>
                <a:schemeClr val="bg1"/>
              </a:solidFill>
              <a:sym typeface="+mn-ea"/>
            </a:endParaRPr>
          </a:p>
          <a:p>
            <a:pPr algn="just"/>
            <a:r>
              <a:rPr lang="en-US" sz="2800" dirty="0">
                <a:solidFill>
                  <a:schemeClr val="bg1"/>
                </a:solidFill>
                <a:sym typeface="+mn-ea"/>
              </a:rPr>
              <a:t>- </a:t>
            </a:r>
            <a:r>
              <a:rPr lang="en-US" sz="2800" dirty="0" err="1">
                <a:solidFill>
                  <a:schemeClr val="bg1"/>
                </a:solidFill>
                <a:sym typeface="+mn-ea"/>
              </a:rPr>
              <a:t>Đặc</a:t>
            </a:r>
            <a:r>
              <a:rPr lang="en-US" sz="2800" dirty="0">
                <a:solidFill>
                  <a:schemeClr val="bg1"/>
                </a:solidFill>
                <a:sym typeface="+mn-ea"/>
              </a:rPr>
              <a:t> </a:t>
            </a:r>
            <a:r>
              <a:rPr lang="en-US" sz="2800" dirty="0" err="1">
                <a:solidFill>
                  <a:schemeClr val="bg1"/>
                </a:solidFill>
                <a:sym typeface="+mn-ea"/>
              </a:rPr>
              <a:t>tả</a:t>
            </a:r>
            <a:r>
              <a:rPr lang="en-US" sz="2800" dirty="0">
                <a:solidFill>
                  <a:schemeClr val="bg1"/>
                </a:solidFill>
                <a:sym typeface="+mn-ea"/>
              </a:rPr>
              <a:t> </a:t>
            </a:r>
            <a:r>
              <a:rPr lang="en-US" sz="2800" dirty="0" err="1">
                <a:solidFill>
                  <a:schemeClr val="bg1"/>
                </a:solidFill>
                <a:sym typeface="+mn-ea"/>
              </a:rPr>
              <a:t>phần</a:t>
            </a:r>
            <a:r>
              <a:rPr lang="en-US" sz="2800" dirty="0">
                <a:solidFill>
                  <a:schemeClr val="bg1"/>
                </a:solidFill>
                <a:sym typeface="+mn-ea"/>
              </a:rPr>
              <a:t> </a:t>
            </a:r>
            <a:r>
              <a:rPr lang="en-US" sz="2800" dirty="0" err="1">
                <a:solidFill>
                  <a:schemeClr val="bg1"/>
                </a:solidFill>
                <a:sym typeface="+mn-ea"/>
              </a:rPr>
              <a:t>mềm.</a:t>
            </a:r>
            <a:endParaRPr lang="en-US" sz="2800" dirty="0" err="1">
              <a:solidFill>
                <a:schemeClr val="bg1"/>
              </a:solidFill>
              <a:sym typeface="+mn-ea"/>
            </a:endParaRPr>
          </a:p>
          <a:p>
            <a:pPr algn="just"/>
            <a:r>
              <a:rPr lang="en-US" sz="2800" dirty="0">
                <a:solidFill>
                  <a:schemeClr val="bg1"/>
                </a:solidFill>
                <a:sym typeface="+mn-ea"/>
              </a:rPr>
              <a:t>- </a:t>
            </a:r>
            <a:r>
              <a:rPr lang="en-US" sz="2800" dirty="0" err="1">
                <a:solidFill>
                  <a:schemeClr val="bg1"/>
                </a:solidFill>
                <a:sym typeface="+mn-ea"/>
              </a:rPr>
              <a:t>Thiết</a:t>
            </a:r>
            <a:r>
              <a:rPr lang="en-US" sz="2800" dirty="0">
                <a:solidFill>
                  <a:schemeClr val="bg1"/>
                </a:solidFill>
                <a:sym typeface="+mn-ea"/>
              </a:rPr>
              <a:t> </a:t>
            </a:r>
            <a:r>
              <a:rPr lang="en-US" sz="2800" dirty="0" err="1">
                <a:solidFill>
                  <a:schemeClr val="bg1"/>
                </a:solidFill>
                <a:sym typeface="+mn-ea"/>
              </a:rPr>
              <a:t>kế</a:t>
            </a:r>
            <a:r>
              <a:rPr lang="en-US" sz="2800" dirty="0">
                <a:solidFill>
                  <a:schemeClr val="bg1"/>
                </a:solidFill>
                <a:sym typeface="+mn-ea"/>
              </a:rPr>
              <a:t> </a:t>
            </a:r>
            <a:r>
              <a:rPr lang="en-US" sz="2800" dirty="0" err="1">
                <a:solidFill>
                  <a:schemeClr val="bg1"/>
                </a:solidFill>
                <a:sym typeface="+mn-ea"/>
              </a:rPr>
              <a:t>và</a:t>
            </a:r>
            <a:r>
              <a:rPr lang="en-US" sz="2800" dirty="0">
                <a:solidFill>
                  <a:schemeClr val="bg1"/>
                </a:solidFill>
                <a:sym typeface="+mn-ea"/>
              </a:rPr>
              <a:t> </a:t>
            </a:r>
            <a:r>
              <a:rPr lang="en-US" sz="2800" dirty="0" err="1">
                <a:solidFill>
                  <a:schemeClr val="bg1"/>
                </a:solidFill>
                <a:sym typeface="+mn-ea"/>
              </a:rPr>
              <a:t>thực</a:t>
            </a:r>
            <a:r>
              <a:rPr lang="en-US" sz="2800" dirty="0">
                <a:solidFill>
                  <a:schemeClr val="bg1"/>
                </a:solidFill>
                <a:sym typeface="+mn-ea"/>
              </a:rPr>
              <a:t> </a:t>
            </a:r>
            <a:r>
              <a:rPr lang="en-US" sz="2800" dirty="0" err="1">
                <a:solidFill>
                  <a:schemeClr val="bg1"/>
                </a:solidFill>
                <a:sym typeface="+mn-ea"/>
              </a:rPr>
              <a:t>thi</a:t>
            </a:r>
            <a:r>
              <a:rPr lang="en-US" sz="2800" dirty="0">
                <a:solidFill>
                  <a:schemeClr val="bg1"/>
                </a:solidFill>
                <a:sym typeface="+mn-ea"/>
              </a:rPr>
              <a:t> </a:t>
            </a:r>
            <a:r>
              <a:rPr lang="en-US" sz="2800" dirty="0" err="1">
                <a:solidFill>
                  <a:schemeClr val="bg1"/>
                </a:solidFill>
                <a:sym typeface="+mn-ea"/>
              </a:rPr>
              <a:t>phần</a:t>
            </a:r>
            <a:r>
              <a:rPr lang="en-US" sz="2800" dirty="0">
                <a:solidFill>
                  <a:schemeClr val="bg1"/>
                </a:solidFill>
                <a:sym typeface="+mn-ea"/>
              </a:rPr>
              <a:t> </a:t>
            </a:r>
            <a:r>
              <a:rPr lang="en-US" sz="2800" dirty="0" err="1">
                <a:solidFill>
                  <a:schemeClr val="bg1"/>
                </a:solidFill>
                <a:sym typeface="+mn-ea"/>
              </a:rPr>
              <a:t>mềm.</a:t>
            </a:r>
            <a:endParaRPr lang="en-US" sz="2800" dirty="0" err="1">
              <a:solidFill>
                <a:schemeClr val="bg1"/>
              </a:solidFill>
            </a:endParaRPr>
          </a:p>
          <a:p>
            <a:pPr algn="just"/>
            <a:r>
              <a:rPr lang="en-US" sz="2800" dirty="0">
                <a:solidFill>
                  <a:schemeClr val="bg1"/>
                </a:solidFill>
                <a:sym typeface="+mn-ea"/>
              </a:rPr>
              <a:t>- </a:t>
            </a:r>
            <a:r>
              <a:rPr lang="en-US" sz="2800" dirty="0" err="1">
                <a:solidFill>
                  <a:schemeClr val="bg1"/>
                </a:solidFill>
                <a:sym typeface="+mn-ea"/>
              </a:rPr>
              <a:t>Kiểm</a:t>
            </a:r>
            <a:r>
              <a:rPr lang="en-US" sz="2800" dirty="0">
                <a:solidFill>
                  <a:schemeClr val="bg1"/>
                </a:solidFill>
                <a:sym typeface="+mn-ea"/>
              </a:rPr>
              <a:t> </a:t>
            </a:r>
            <a:r>
              <a:rPr lang="en-US" sz="2800" dirty="0" err="1">
                <a:solidFill>
                  <a:schemeClr val="bg1"/>
                </a:solidFill>
                <a:sym typeface="+mn-ea"/>
              </a:rPr>
              <a:t>thử</a:t>
            </a:r>
            <a:r>
              <a:rPr lang="en-US" sz="2800" dirty="0">
                <a:solidFill>
                  <a:schemeClr val="bg1"/>
                </a:solidFill>
                <a:sym typeface="+mn-ea"/>
              </a:rPr>
              <a:t> </a:t>
            </a:r>
            <a:r>
              <a:rPr lang="en-US" sz="2800" dirty="0" err="1">
                <a:solidFill>
                  <a:schemeClr val="bg1"/>
                </a:solidFill>
                <a:sym typeface="+mn-ea"/>
              </a:rPr>
              <a:t>phần</a:t>
            </a:r>
            <a:r>
              <a:rPr lang="en-US" sz="2800" dirty="0">
                <a:solidFill>
                  <a:schemeClr val="bg1"/>
                </a:solidFill>
                <a:sym typeface="+mn-ea"/>
              </a:rPr>
              <a:t> </a:t>
            </a:r>
            <a:r>
              <a:rPr lang="en-US" sz="2800" dirty="0" err="1">
                <a:solidFill>
                  <a:schemeClr val="bg1"/>
                </a:solidFill>
                <a:sym typeface="+mn-ea"/>
              </a:rPr>
              <a:t>mềm.</a:t>
            </a:r>
            <a:endParaRPr lang="en-US" sz="2800" dirty="0" err="1">
              <a:solidFill>
                <a:schemeClr val="bg1"/>
              </a:solidFill>
              <a:sym typeface="+mn-ea"/>
            </a:endParaRPr>
          </a:p>
          <a:p>
            <a:pPr algn="just"/>
            <a:r>
              <a:rPr lang="en-US" sz="2800" dirty="0">
                <a:solidFill>
                  <a:schemeClr val="bg1"/>
                </a:solidFill>
                <a:sym typeface="+mn-ea"/>
              </a:rPr>
              <a:t>- Cài </a:t>
            </a:r>
            <a:r>
              <a:rPr lang="en-US" sz="2800" dirty="0" err="1">
                <a:solidFill>
                  <a:schemeClr val="bg1"/>
                </a:solidFill>
                <a:sym typeface="+mn-ea"/>
              </a:rPr>
              <a:t>đặt</a:t>
            </a:r>
            <a:r>
              <a:rPr lang="en-US" sz="2800" dirty="0">
                <a:solidFill>
                  <a:schemeClr val="bg1"/>
                </a:solidFill>
                <a:sym typeface="+mn-ea"/>
              </a:rPr>
              <a:t> </a:t>
            </a:r>
            <a:r>
              <a:rPr lang="en-US" sz="2800" dirty="0" err="1">
                <a:solidFill>
                  <a:schemeClr val="bg1"/>
                </a:solidFill>
                <a:sym typeface="+mn-ea"/>
              </a:rPr>
              <a:t>và</a:t>
            </a:r>
            <a:r>
              <a:rPr lang="en-US" sz="2800" dirty="0">
                <a:solidFill>
                  <a:schemeClr val="bg1"/>
                </a:solidFill>
                <a:sym typeface="+mn-ea"/>
              </a:rPr>
              <a:t> </a:t>
            </a:r>
            <a:r>
              <a:rPr lang="en-US" sz="2800" dirty="0" err="1">
                <a:solidFill>
                  <a:schemeClr val="bg1"/>
                </a:solidFill>
                <a:sym typeface="+mn-ea"/>
              </a:rPr>
              <a:t>bảo</a:t>
            </a:r>
            <a:r>
              <a:rPr lang="en-US" sz="2800" dirty="0">
                <a:solidFill>
                  <a:schemeClr val="bg1"/>
                </a:solidFill>
                <a:sym typeface="+mn-ea"/>
              </a:rPr>
              <a:t> </a:t>
            </a:r>
            <a:r>
              <a:rPr lang="en-US" sz="2800" dirty="0" err="1">
                <a:solidFill>
                  <a:schemeClr val="bg1"/>
                </a:solidFill>
                <a:sym typeface="+mn-ea"/>
              </a:rPr>
              <a:t>trì</a:t>
            </a:r>
            <a:r>
              <a:rPr lang="en-US" sz="2800" dirty="0">
                <a:solidFill>
                  <a:schemeClr val="bg1"/>
                </a:solidFill>
                <a:sym typeface="+mn-ea"/>
              </a:rPr>
              <a:t> </a:t>
            </a:r>
            <a:r>
              <a:rPr lang="en-US" sz="2800" dirty="0" err="1">
                <a:solidFill>
                  <a:schemeClr val="bg1"/>
                </a:solidFill>
                <a:sym typeface="+mn-ea"/>
              </a:rPr>
              <a:t>phần</a:t>
            </a:r>
            <a:r>
              <a:rPr lang="en-US" sz="2800" dirty="0">
                <a:solidFill>
                  <a:schemeClr val="bg1"/>
                </a:solidFill>
                <a:sym typeface="+mn-ea"/>
              </a:rPr>
              <a:t> </a:t>
            </a:r>
            <a:r>
              <a:rPr lang="en-US" sz="2800" dirty="0" err="1">
                <a:solidFill>
                  <a:schemeClr val="bg1"/>
                </a:solidFill>
                <a:sym typeface="+mn-ea"/>
              </a:rPr>
              <a:t>mềm</a:t>
            </a:r>
            <a:r>
              <a:rPr lang="en-US" sz="2800" dirty="0">
                <a:solidFill>
                  <a:schemeClr val="bg1"/>
                </a:solidFill>
                <a:sym typeface="+mn-ea"/>
              </a:rPr>
              <a:t>.</a:t>
            </a:r>
            <a:endParaRPr lang="en-US" sz="2800" dirty="0">
              <a:solidFill>
                <a:schemeClr val="bg1"/>
              </a:solidFill>
              <a:latin typeface="Biotif" panose="00000500000000000000" pitchFamily="2" charset="0"/>
              <a:sym typeface="+mn-ea"/>
            </a:endParaRPr>
          </a:p>
        </p:txBody>
      </p:sp>
      <p:sp>
        <p:nvSpPr>
          <p:cNvPr id="15" name="!!T2"/>
          <p:cNvSpPr/>
          <p:nvPr/>
        </p:nvSpPr>
        <p:spPr>
          <a:xfrm>
            <a:off x="2888080" y="-246"/>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3200" dirty="0">
                <a:solidFill>
                  <a:schemeClr val="bg1">
                    <a:lumMod val="50000"/>
                  </a:schemeClr>
                </a:solidFill>
                <a:latin typeface="Biotif Black" panose="00000500000000000000" pitchFamily="2" charset="0"/>
              </a:rPr>
              <a:t>Chương </a:t>
            </a:r>
            <a:r>
              <a:rPr lang="vi-VN" altLang="en-US" sz="3200" dirty="0">
                <a:solidFill>
                  <a:schemeClr val="bg1">
                    <a:lumMod val="50000"/>
                  </a:schemeClr>
                </a:solidFill>
                <a:latin typeface="Biotif Black" panose="00000500000000000000" pitchFamily="2" charset="0"/>
              </a:rPr>
              <a:t>2</a:t>
            </a:r>
            <a:r>
              <a:rPr lang="en-US" altLang="vi-VN" sz="3200" dirty="0">
                <a:solidFill>
                  <a:schemeClr val="bg1">
                    <a:lumMod val="50000"/>
                  </a:schemeClr>
                </a:solidFill>
                <a:latin typeface="Biotif Black" panose="00000500000000000000" pitchFamily="2" charset="0"/>
              </a:rPr>
              <a:t>: cơ sở lý thuyết</a:t>
            </a:r>
            <a:endParaRPr lang="en-US" altLang="vi-VN" sz="3200" dirty="0">
              <a:solidFill>
                <a:schemeClr val="bg1">
                  <a:lumMod val="50000"/>
                </a:schemeClr>
              </a:solidFill>
              <a:latin typeface="Biotif Black" panose="00000500000000000000" pitchFamily="2" charset="0"/>
            </a:endParaRPr>
          </a:p>
        </p:txBody>
      </p:sp>
      <p:sp>
        <p:nvSpPr>
          <p:cNvPr id="17" name="!!T4"/>
          <p:cNvSpPr/>
          <p:nvPr/>
        </p:nvSpPr>
        <p:spPr>
          <a:xfrm>
            <a:off x="1739578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4</a:t>
            </a:r>
            <a:endParaRPr lang="en-PH" sz="3200" dirty="0">
              <a:solidFill>
                <a:schemeClr val="bg1">
                  <a:lumMod val="50000"/>
                </a:schemeClr>
              </a:solidFill>
              <a:latin typeface="Biotif Black" panose="00000500000000000000"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p:cNvSpPr/>
          <p:nvPr/>
        </p:nvSpPr>
        <p:spPr>
          <a:xfrm>
            <a:off x="-3954901" y="-498390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bodyPr>
          <a:lstStyle/>
          <a:p>
            <a:pPr algn="ctr"/>
            <a:endParaRPr lang="en-PH" dirty="0">
              <a:solidFill>
                <a:schemeClr val="tx1"/>
              </a:solidFill>
              <a:effectLst>
                <a:outerShdw blurRad="38100" dist="19050" dir="2700000" algn="tl" rotWithShape="0">
                  <a:schemeClr val="dk1">
                    <a:alpha val="40000"/>
                  </a:schemeClr>
                </a:outerShdw>
              </a:effectLst>
            </a:endParaRPr>
          </a:p>
        </p:txBody>
      </p:sp>
      <p:sp>
        <p:nvSpPr>
          <p:cNvPr id="13" name="!!5"/>
          <p:cNvSpPr/>
          <p:nvPr/>
        </p:nvSpPr>
        <p:spPr>
          <a:xfrm>
            <a:off x="661659" y="5020525"/>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5"/>
          <p:cNvSpPr/>
          <p:nvPr/>
        </p:nvSpPr>
        <p:spPr>
          <a:xfrm>
            <a:off x="2343607" y="7041343"/>
            <a:ext cx="7461086" cy="7461086"/>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TextBox 11"/>
          <p:cNvSpPr txBox="1"/>
          <p:nvPr/>
        </p:nvSpPr>
        <p:spPr>
          <a:xfrm>
            <a:off x="525145" y="2025650"/>
            <a:ext cx="6445885" cy="5015865"/>
          </a:xfrm>
          <a:prstGeom prst="rect">
            <a:avLst/>
          </a:prstGeom>
          <a:noFill/>
        </p:spPr>
        <p:txBody>
          <a:bodyPr wrap="square" rtlCol="0">
            <a:spAutoFit/>
          </a:bodyPr>
          <a:lstStyle/>
          <a:p>
            <a:pPr algn="ctr">
              <a:spcAft>
                <a:spcPts val="600"/>
              </a:spcAft>
            </a:pPr>
            <a:r>
              <a:rPr lang="vi-VN" sz="2800" err="1">
                <a:solidFill>
                  <a:schemeClr val="bg1"/>
                </a:solidFill>
                <a:sym typeface="+mn-ea"/>
              </a:rPr>
              <a:t>Một</a:t>
            </a:r>
            <a:r>
              <a:rPr lang="vi-VN" sz="2800">
                <a:solidFill>
                  <a:schemeClr val="bg1"/>
                </a:solidFill>
                <a:sym typeface="+mn-ea"/>
              </a:rPr>
              <a:t> </a:t>
            </a:r>
            <a:r>
              <a:rPr lang="vi-VN" sz="2800" err="1">
                <a:solidFill>
                  <a:schemeClr val="bg1"/>
                </a:solidFill>
                <a:sym typeface="+mn-ea"/>
              </a:rPr>
              <a:t>số</a:t>
            </a:r>
            <a:r>
              <a:rPr lang="vi-VN" sz="2800">
                <a:solidFill>
                  <a:schemeClr val="bg1"/>
                </a:solidFill>
                <a:sym typeface="+mn-ea"/>
              </a:rPr>
              <a:t> </a:t>
            </a:r>
            <a:r>
              <a:rPr lang="vi-VN" sz="2800" err="1">
                <a:solidFill>
                  <a:schemeClr val="bg1"/>
                </a:solidFill>
                <a:sym typeface="+mn-ea"/>
              </a:rPr>
              <a:t>điều</a:t>
            </a:r>
            <a:r>
              <a:rPr lang="vi-VN" sz="2800">
                <a:solidFill>
                  <a:schemeClr val="bg1"/>
                </a:solidFill>
                <a:sym typeface="+mn-ea"/>
              </a:rPr>
              <a:t> </a:t>
            </a:r>
            <a:r>
              <a:rPr lang="vi-VN" sz="2800" err="1">
                <a:solidFill>
                  <a:schemeClr val="bg1"/>
                </a:solidFill>
                <a:sym typeface="+mn-ea"/>
              </a:rPr>
              <a:t>khiển</a:t>
            </a:r>
            <a:r>
              <a:rPr lang="vi-VN" sz="2800">
                <a:solidFill>
                  <a:schemeClr val="bg1"/>
                </a:solidFill>
                <a:sym typeface="+mn-ea"/>
              </a:rPr>
              <a:t> cơ </a:t>
            </a:r>
            <a:r>
              <a:rPr lang="vi-VN" sz="2800" err="1">
                <a:solidFill>
                  <a:schemeClr val="bg1"/>
                </a:solidFill>
                <a:sym typeface="+mn-ea"/>
              </a:rPr>
              <a:t>bản</a:t>
            </a:r>
            <a:r>
              <a:rPr lang="vi-VN" sz="2800">
                <a:solidFill>
                  <a:schemeClr val="bg1"/>
                </a:solidFill>
                <a:sym typeface="+mn-ea"/>
              </a:rPr>
              <a:t> trên </a:t>
            </a:r>
            <a:r>
              <a:rPr lang="vi-VN" sz="2800" err="1">
                <a:solidFill>
                  <a:schemeClr val="bg1"/>
                </a:solidFill>
                <a:sym typeface="+mn-ea"/>
              </a:rPr>
              <a:t>android</a:t>
            </a:r>
            <a:r>
              <a:rPr lang="en-US" altLang="vi-VN" sz="2800" err="1">
                <a:solidFill>
                  <a:schemeClr val="bg1"/>
                </a:solidFill>
                <a:sym typeface="+mn-ea"/>
              </a:rPr>
              <a:t>:</a:t>
            </a:r>
            <a:endParaRPr lang="en-US" altLang="vi-VN" sz="2800" err="1">
              <a:solidFill>
                <a:schemeClr val="bg1"/>
              </a:solidFill>
              <a:sym typeface="+mn-ea"/>
            </a:endParaRPr>
          </a:p>
          <a:p>
            <a:pPr algn="l">
              <a:spcAft>
                <a:spcPts val="600"/>
              </a:spcAft>
            </a:pPr>
            <a:r>
              <a:rPr lang="vi-VN" sz="2800">
                <a:solidFill>
                  <a:schemeClr val="bg1"/>
                </a:solidFill>
                <a:sym typeface="+mn-ea"/>
              </a:rPr>
              <a:t>- </a:t>
            </a:r>
            <a:r>
              <a:rPr lang="en-US" sz="2800">
                <a:solidFill>
                  <a:schemeClr val="bg1"/>
                </a:solidFill>
                <a:sym typeface="+mn-ea"/>
              </a:rPr>
              <a:t>View: LinearLayout, Constraint Layout, Table Layout, …</a:t>
            </a:r>
            <a:endParaRPr lang="en-US" sz="2800">
              <a:solidFill>
                <a:schemeClr val="bg1"/>
              </a:solidFill>
              <a:sym typeface="+mn-ea"/>
            </a:endParaRPr>
          </a:p>
          <a:p>
            <a:pPr algn="l">
              <a:spcAft>
                <a:spcPts val="600"/>
              </a:spcAft>
            </a:pPr>
            <a:r>
              <a:rPr lang="vi-VN" sz="2800">
                <a:solidFill>
                  <a:schemeClr val="bg1"/>
                </a:solidFill>
                <a:sym typeface="+mn-ea"/>
              </a:rPr>
              <a:t>- </a:t>
            </a:r>
            <a:r>
              <a:rPr lang="en-US" sz="2800">
                <a:solidFill>
                  <a:schemeClr val="bg1"/>
                </a:solidFill>
                <a:sym typeface="+mn-ea"/>
              </a:rPr>
              <a:t>TextView.</a:t>
            </a:r>
            <a:endParaRPr lang="en-US" sz="2800">
              <a:solidFill>
                <a:schemeClr val="bg1"/>
              </a:solidFill>
              <a:sym typeface="+mn-ea"/>
            </a:endParaRPr>
          </a:p>
          <a:p>
            <a:pPr algn="l">
              <a:spcAft>
                <a:spcPts val="600"/>
              </a:spcAft>
            </a:pPr>
            <a:r>
              <a:rPr lang="vi-VN" sz="2800">
                <a:solidFill>
                  <a:schemeClr val="bg1"/>
                </a:solidFill>
                <a:sym typeface="+mn-ea"/>
              </a:rPr>
              <a:t>- </a:t>
            </a:r>
            <a:r>
              <a:rPr lang="en-US" sz="2800">
                <a:solidFill>
                  <a:schemeClr val="bg1"/>
                </a:solidFill>
                <a:sym typeface="+mn-ea"/>
              </a:rPr>
              <a:t>Button: Button, ImageButton.</a:t>
            </a:r>
            <a:endParaRPr lang="en-US" sz="2800">
              <a:solidFill>
                <a:schemeClr val="bg1"/>
              </a:solidFill>
              <a:sym typeface="+mn-ea"/>
            </a:endParaRPr>
          </a:p>
          <a:p>
            <a:pPr algn="l">
              <a:spcAft>
                <a:spcPts val="600"/>
              </a:spcAft>
            </a:pPr>
            <a:r>
              <a:rPr lang="vi-VN" sz="2800">
                <a:solidFill>
                  <a:schemeClr val="bg1"/>
                </a:solidFill>
                <a:sym typeface="+mn-ea"/>
              </a:rPr>
              <a:t>- </a:t>
            </a:r>
            <a:r>
              <a:rPr lang="en-US" sz="2800">
                <a:solidFill>
                  <a:schemeClr val="bg1"/>
                </a:solidFill>
                <a:sym typeface="+mn-ea"/>
              </a:rPr>
              <a:t>EditText: PlainText, TextPassword,….</a:t>
            </a:r>
            <a:endParaRPr lang="en-US" sz="2800">
              <a:solidFill>
                <a:schemeClr val="bg1"/>
              </a:solidFill>
              <a:sym typeface="+mn-ea"/>
            </a:endParaRPr>
          </a:p>
          <a:p>
            <a:pPr algn="l">
              <a:spcAft>
                <a:spcPts val="600"/>
              </a:spcAft>
            </a:pPr>
            <a:r>
              <a:rPr lang="vi-VN" sz="2800">
                <a:solidFill>
                  <a:schemeClr val="bg1"/>
                </a:solidFill>
                <a:sym typeface="+mn-ea"/>
              </a:rPr>
              <a:t>- </a:t>
            </a:r>
            <a:r>
              <a:rPr lang="en-US" sz="2800">
                <a:solidFill>
                  <a:schemeClr val="bg1"/>
                </a:solidFill>
                <a:sym typeface="+mn-ea"/>
              </a:rPr>
              <a:t>CheckBox.</a:t>
            </a:r>
            <a:endParaRPr lang="en-US" sz="2800">
              <a:solidFill>
                <a:schemeClr val="bg1"/>
              </a:solidFill>
              <a:sym typeface="+mn-ea"/>
            </a:endParaRPr>
          </a:p>
          <a:p>
            <a:pPr algn="l">
              <a:spcAft>
                <a:spcPts val="600"/>
              </a:spcAft>
            </a:pPr>
            <a:r>
              <a:rPr lang="vi-VN" sz="2800">
                <a:solidFill>
                  <a:schemeClr val="bg1"/>
                </a:solidFill>
                <a:sym typeface="+mn-ea"/>
              </a:rPr>
              <a:t>- </a:t>
            </a:r>
            <a:r>
              <a:rPr lang="en-US" sz="2800">
                <a:solidFill>
                  <a:schemeClr val="bg1"/>
                </a:solidFill>
                <a:sym typeface="+mn-ea"/>
              </a:rPr>
              <a:t>RadioButton.</a:t>
            </a:r>
            <a:endParaRPr lang="en-US" sz="2800">
              <a:solidFill>
                <a:schemeClr val="bg1"/>
              </a:solidFill>
              <a:sym typeface="+mn-ea"/>
            </a:endParaRPr>
          </a:p>
          <a:p>
            <a:pPr algn="l">
              <a:spcAft>
                <a:spcPts val="600"/>
              </a:spcAft>
            </a:pPr>
            <a:r>
              <a:rPr lang="vi-VN" sz="2800">
                <a:solidFill>
                  <a:schemeClr val="bg1"/>
                </a:solidFill>
                <a:sym typeface="+mn-ea"/>
              </a:rPr>
              <a:t>-</a:t>
            </a:r>
            <a:r>
              <a:rPr lang="en-US" sz="2800">
                <a:solidFill>
                  <a:schemeClr val="bg1"/>
                </a:solidFill>
                <a:sym typeface="+mn-ea"/>
              </a:rPr>
              <a:t>Tab.</a:t>
            </a:r>
            <a:endParaRPr lang="en-US" sz="2800">
              <a:solidFill>
                <a:schemeClr val="bg1"/>
              </a:solidFill>
              <a:sym typeface="+mn-ea"/>
            </a:endParaRPr>
          </a:p>
          <a:p>
            <a:pPr algn="l">
              <a:spcAft>
                <a:spcPts val="600"/>
              </a:spcAft>
            </a:pPr>
            <a:endParaRPr lang="en-US" altLang="vi-VN" sz="2800" err="1">
              <a:solidFill>
                <a:schemeClr val="bg1"/>
              </a:solidFill>
              <a:latin typeface="Biotif" panose="00000500000000000000" pitchFamily="2" charset="0"/>
              <a:sym typeface="+mn-ea"/>
            </a:endParaRPr>
          </a:p>
        </p:txBody>
      </p:sp>
      <p:sp>
        <p:nvSpPr>
          <p:cNvPr id="14" name="!!T1"/>
          <p:cNvSpPr/>
          <p:nvPr/>
        </p:nvSpPr>
        <p:spPr>
          <a:xfrm>
            <a:off x="-12148856"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1</a:t>
            </a:r>
            <a:endParaRPr lang="en-PH" sz="3200" dirty="0">
              <a:solidFill>
                <a:schemeClr val="bg1">
                  <a:lumMod val="50000"/>
                </a:schemeClr>
              </a:solidFill>
              <a:latin typeface="Biotif Black" panose="00000500000000000000" pitchFamily="2" charset="0"/>
            </a:endParaRPr>
          </a:p>
        </p:txBody>
      </p:sp>
      <p:sp>
        <p:nvSpPr>
          <p:cNvPr id="16" name="!T3"/>
          <p:cNvSpPr/>
          <p:nvPr/>
        </p:nvSpPr>
        <p:spPr>
          <a:xfrm>
            <a:off x="2343785" y="559435"/>
            <a:ext cx="7693025" cy="1084580"/>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3200" dirty="0">
                <a:solidFill>
                  <a:schemeClr val="bg1">
                    <a:lumMod val="50000"/>
                  </a:schemeClr>
                </a:solidFill>
                <a:latin typeface="Biotif Black" panose="00000500000000000000" pitchFamily="2" charset="0"/>
              </a:rPr>
              <a:t>Một số điều khiển trong android</a:t>
            </a:r>
            <a:endParaRPr lang="en-US" altLang="vi-VN" sz="3200" dirty="0">
              <a:solidFill>
                <a:schemeClr val="bg1">
                  <a:lumMod val="50000"/>
                </a:schemeClr>
              </a:solidFill>
              <a:latin typeface="Biotif Black" panose="00000500000000000000" pitchFamily="2" charset="0"/>
            </a:endParaRPr>
          </a:p>
        </p:txBody>
      </p:sp>
      <p:sp>
        <p:nvSpPr>
          <p:cNvPr id="10" name="!!3"/>
          <p:cNvSpPr/>
          <p:nvPr/>
        </p:nvSpPr>
        <p:spPr>
          <a:xfrm>
            <a:off x="9804300" y="4327842"/>
            <a:ext cx="1190148" cy="1190148"/>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Text Box 1"/>
          <p:cNvSpPr txBox="1"/>
          <p:nvPr/>
        </p:nvSpPr>
        <p:spPr>
          <a:xfrm>
            <a:off x="7238365" y="2025650"/>
            <a:ext cx="5071110" cy="2301875"/>
          </a:xfrm>
          <a:prstGeom prst="rect">
            <a:avLst/>
          </a:prstGeom>
          <a:noFill/>
        </p:spPr>
        <p:txBody>
          <a:bodyPr wrap="square" rtlCol="0">
            <a:spAutoFit/>
          </a:bodyPr>
          <a:p>
            <a:pPr algn="ctr">
              <a:spcBef>
                <a:spcPct val="0"/>
              </a:spcBef>
            </a:pPr>
            <a:r>
              <a:rPr lang="en-US" sz="2800" b="1" err="1">
                <a:solidFill>
                  <a:srgbClr val="FFFFFF"/>
                </a:solidFill>
                <a:latin typeface="+mj-lt"/>
                <a:ea typeface="+mj-ea"/>
                <a:cs typeface="+mj-cs"/>
                <a:sym typeface="+mn-ea"/>
              </a:rPr>
              <a:t>Một</a:t>
            </a:r>
            <a:r>
              <a:rPr lang="en-US" sz="2800" b="1">
                <a:solidFill>
                  <a:srgbClr val="FFFFFF"/>
                </a:solidFill>
                <a:latin typeface="+mj-lt"/>
                <a:ea typeface="+mj-ea"/>
                <a:cs typeface="+mj-cs"/>
                <a:sym typeface="+mn-ea"/>
              </a:rPr>
              <a:t> </a:t>
            </a:r>
            <a:r>
              <a:rPr lang="en-US" sz="2800" b="1" err="1">
                <a:solidFill>
                  <a:srgbClr val="FFFFFF"/>
                </a:solidFill>
                <a:latin typeface="+mj-lt"/>
                <a:ea typeface="+mj-ea"/>
                <a:cs typeface="+mj-cs"/>
                <a:sym typeface="+mn-ea"/>
              </a:rPr>
              <a:t>số</a:t>
            </a:r>
            <a:r>
              <a:rPr lang="en-US" sz="2800" b="1">
                <a:solidFill>
                  <a:srgbClr val="FFFFFF"/>
                </a:solidFill>
                <a:latin typeface="+mj-lt"/>
                <a:ea typeface="+mj-ea"/>
                <a:cs typeface="+mj-cs"/>
                <a:sym typeface="+mn-ea"/>
              </a:rPr>
              <a:t> </a:t>
            </a:r>
            <a:r>
              <a:rPr lang="en-US" sz="2800" b="1" err="1">
                <a:solidFill>
                  <a:srgbClr val="FFFFFF"/>
                </a:solidFill>
                <a:latin typeface="+mj-lt"/>
                <a:ea typeface="+mj-ea"/>
                <a:cs typeface="+mj-cs"/>
                <a:sym typeface="+mn-ea"/>
              </a:rPr>
              <a:t>điều</a:t>
            </a:r>
            <a:r>
              <a:rPr lang="en-US" sz="2800" b="1">
                <a:solidFill>
                  <a:srgbClr val="FFFFFF"/>
                </a:solidFill>
                <a:latin typeface="+mj-lt"/>
                <a:ea typeface="+mj-ea"/>
                <a:cs typeface="+mj-cs"/>
                <a:sym typeface="+mn-ea"/>
              </a:rPr>
              <a:t> </a:t>
            </a:r>
            <a:r>
              <a:rPr lang="en-US" sz="2800" b="1" err="1">
                <a:solidFill>
                  <a:srgbClr val="FFFFFF"/>
                </a:solidFill>
                <a:latin typeface="+mj-lt"/>
                <a:ea typeface="+mj-ea"/>
                <a:cs typeface="+mj-cs"/>
                <a:sym typeface="+mn-ea"/>
              </a:rPr>
              <a:t>khiển</a:t>
            </a:r>
            <a:r>
              <a:rPr lang="en-US" sz="2800" b="1">
                <a:solidFill>
                  <a:srgbClr val="FFFFFF"/>
                </a:solidFill>
                <a:latin typeface="+mj-lt"/>
                <a:ea typeface="+mj-ea"/>
                <a:cs typeface="+mj-cs"/>
                <a:sym typeface="+mn-ea"/>
              </a:rPr>
              <a:t> </a:t>
            </a:r>
            <a:r>
              <a:rPr lang="en-US" sz="2800" b="1" err="1">
                <a:solidFill>
                  <a:srgbClr val="FFFFFF"/>
                </a:solidFill>
                <a:latin typeface="+mj-lt"/>
                <a:ea typeface="+mj-ea"/>
                <a:cs typeface="+mj-cs"/>
                <a:sym typeface="+mn-ea"/>
              </a:rPr>
              <a:t>nâng</a:t>
            </a:r>
            <a:r>
              <a:rPr lang="en-US" sz="2800" b="1">
                <a:solidFill>
                  <a:srgbClr val="FFFFFF"/>
                </a:solidFill>
                <a:latin typeface="+mj-lt"/>
                <a:ea typeface="+mj-ea"/>
                <a:cs typeface="+mj-cs"/>
                <a:sym typeface="+mn-ea"/>
              </a:rPr>
              <a:t> </a:t>
            </a:r>
            <a:r>
              <a:rPr lang="en-US" sz="2800" b="1" err="1">
                <a:solidFill>
                  <a:srgbClr val="FFFFFF"/>
                </a:solidFill>
                <a:latin typeface="+mj-lt"/>
                <a:ea typeface="+mj-ea"/>
                <a:cs typeface="+mj-cs"/>
                <a:sym typeface="+mn-ea"/>
              </a:rPr>
              <a:t>cao:</a:t>
            </a:r>
            <a:endParaRPr lang="en-US" sz="2800" b="1" err="1">
              <a:solidFill>
                <a:srgbClr val="FFFFFF"/>
              </a:solidFill>
              <a:latin typeface="+mj-lt"/>
              <a:ea typeface="+mj-ea"/>
              <a:cs typeface="+mj-cs"/>
              <a:sym typeface="+mn-ea"/>
            </a:endParaRPr>
          </a:p>
          <a:p>
            <a:pPr>
              <a:lnSpc>
                <a:spcPct val="90000"/>
              </a:lnSpc>
              <a:spcAft>
                <a:spcPts val="600"/>
              </a:spcAft>
            </a:pPr>
            <a:r>
              <a:rPr lang="en-US" sz="2800">
                <a:solidFill>
                  <a:srgbClr val="FEFFFF"/>
                </a:solidFill>
                <a:sym typeface="+mn-ea"/>
              </a:rPr>
              <a:t>- </a:t>
            </a:r>
            <a:r>
              <a:rPr lang="en-US" sz="2800" err="1">
                <a:solidFill>
                  <a:srgbClr val="FEFFFF"/>
                </a:solidFill>
                <a:sym typeface="+mn-ea"/>
              </a:rPr>
              <a:t>TimePicker</a:t>
            </a:r>
            <a:r>
              <a:rPr lang="en-US" sz="2800">
                <a:solidFill>
                  <a:srgbClr val="FEFFFF"/>
                </a:solidFill>
                <a:sym typeface="+mn-ea"/>
              </a:rPr>
              <a:t>.</a:t>
            </a:r>
            <a:endParaRPr lang="vi-VN" sz="2800">
              <a:latin typeface="+mn-lt"/>
              <a:ea typeface="+mn-ea"/>
              <a:cs typeface="Arial" panose="020B0604020202020204" pitchFamily="34" charset="0"/>
            </a:endParaRPr>
          </a:p>
          <a:p>
            <a:pPr>
              <a:lnSpc>
                <a:spcPct val="90000"/>
              </a:lnSpc>
              <a:spcAft>
                <a:spcPts val="600"/>
              </a:spcAft>
            </a:pPr>
            <a:r>
              <a:rPr lang="en-US" sz="2800">
                <a:solidFill>
                  <a:srgbClr val="FEFFFF"/>
                </a:solidFill>
                <a:sym typeface="+mn-ea"/>
              </a:rPr>
              <a:t>- </a:t>
            </a:r>
            <a:r>
              <a:rPr lang="en-US" sz="2800" err="1">
                <a:solidFill>
                  <a:srgbClr val="FEFFFF"/>
                </a:solidFill>
                <a:sym typeface="+mn-ea"/>
              </a:rPr>
              <a:t>TimePickerDialog</a:t>
            </a:r>
            <a:r>
              <a:rPr lang="en-US" sz="2800">
                <a:solidFill>
                  <a:srgbClr val="FEFFFF"/>
                </a:solidFill>
                <a:sym typeface="+mn-ea"/>
              </a:rPr>
              <a:t>.</a:t>
            </a:r>
            <a:endParaRPr lang="vi-VN" sz="2800">
              <a:ea typeface="+mn-ea"/>
            </a:endParaRPr>
          </a:p>
          <a:p>
            <a:pPr>
              <a:lnSpc>
                <a:spcPct val="90000"/>
              </a:lnSpc>
              <a:spcAft>
                <a:spcPts val="600"/>
              </a:spcAft>
            </a:pPr>
            <a:r>
              <a:rPr lang="en-US" sz="2800">
                <a:solidFill>
                  <a:srgbClr val="FEFFFF"/>
                </a:solidFill>
                <a:sym typeface="+mn-ea"/>
              </a:rPr>
              <a:t>- </a:t>
            </a:r>
            <a:r>
              <a:rPr lang="en-US" sz="2800" err="1">
                <a:solidFill>
                  <a:srgbClr val="FEFFFF"/>
                </a:solidFill>
                <a:sym typeface="+mn-ea"/>
              </a:rPr>
              <a:t>DatePicker</a:t>
            </a:r>
            <a:r>
              <a:rPr lang="en-US" sz="2800">
                <a:solidFill>
                  <a:srgbClr val="FEFFFF"/>
                </a:solidFill>
                <a:sym typeface="+mn-ea"/>
              </a:rPr>
              <a:t>.</a:t>
            </a:r>
            <a:endParaRPr lang="en-US" sz="2800" kern="1200">
              <a:solidFill>
                <a:srgbClr val="FEFFFF"/>
              </a:solidFill>
              <a:latin typeface="+mn-lt"/>
              <a:ea typeface="+mn-ea"/>
            </a:endParaRPr>
          </a:p>
          <a:p>
            <a:pPr>
              <a:lnSpc>
                <a:spcPct val="90000"/>
              </a:lnSpc>
              <a:spcAft>
                <a:spcPts val="600"/>
              </a:spcAft>
            </a:pPr>
            <a:r>
              <a:rPr lang="en-US" sz="2800">
                <a:solidFill>
                  <a:srgbClr val="FEFFFF"/>
                </a:solidFill>
                <a:sym typeface="+mn-ea"/>
              </a:rPr>
              <a:t>- </a:t>
            </a:r>
            <a:r>
              <a:rPr lang="en-US" sz="2800" err="1">
                <a:solidFill>
                  <a:srgbClr val="FEFFFF"/>
                </a:solidFill>
                <a:sym typeface="+mn-ea"/>
              </a:rPr>
              <a:t>DatePickerDialog</a:t>
            </a:r>
            <a:r>
              <a:rPr lang="en-US" sz="2800">
                <a:solidFill>
                  <a:srgbClr val="FEFFFF"/>
                </a:solidFill>
                <a:sym typeface="+mn-ea"/>
              </a:rPr>
              <a:t>.</a:t>
            </a:r>
            <a:endParaRPr lang="en-US" sz="28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p:cNvSpPr/>
          <p:nvPr/>
        </p:nvSpPr>
        <p:spPr>
          <a:xfrm>
            <a:off x="-3743446" y="-569891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3" name="!!5"/>
          <p:cNvSpPr/>
          <p:nvPr/>
        </p:nvSpPr>
        <p:spPr>
          <a:xfrm>
            <a:off x="1032208" y="4630456"/>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5"/>
          <p:cNvSpPr/>
          <p:nvPr/>
        </p:nvSpPr>
        <p:spPr>
          <a:xfrm>
            <a:off x="2343607" y="5215010"/>
            <a:ext cx="7461086" cy="7461086"/>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TextBox 11"/>
          <p:cNvSpPr txBox="1"/>
          <p:nvPr/>
        </p:nvSpPr>
        <p:spPr>
          <a:xfrm>
            <a:off x="3637915" y="6647815"/>
            <a:ext cx="4916805" cy="521970"/>
          </a:xfrm>
          <a:prstGeom prst="rect">
            <a:avLst/>
          </a:prstGeom>
          <a:noFill/>
        </p:spPr>
        <p:txBody>
          <a:bodyPr wrap="square" rtlCol="0">
            <a:spAutoFit/>
          </a:bodyPr>
          <a:lstStyle/>
          <a:p>
            <a:pPr algn="just"/>
            <a:r>
              <a:rPr lang="en-US" altLang="en-PH" sz="2800">
                <a:solidFill>
                  <a:schemeClr val="tx1"/>
                </a:solidFill>
                <a:latin typeface="Biotif" panose="00000500000000000000" pitchFamily="2" charset="0"/>
              </a:rPr>
              <a:t>Bảng yêu cầu</a:t>
            </a:r>
            <a:r>
              <a:rPr lang="vi-VN" altLang="en-US" sz="2800">
                <a:solidFill>
                  <a:schemeClr val="tx1"/>
                </a:solidFill>
                <a:latin typeface="Biotif" panose="00000500000000000000" pitchFamily="2" charset="0"/>
              </a:rPr>
              <a:t> chức năng</a:t>
            </a:r>
            <a:r>
              <a:rPr lang="en-US" altLang="en-PH" sz="2800">
                <a:solidFill>
                  <a:schemeClr val="tx1"/>
                </a:solidFill>
                <a:latin typeface="Biotif" panose="00000500000000000000" pitchFamily="2" charset="0"/>
              </a:rPr>
              <a:t>.</a:t>
            </a:r>
            <a:endParaRPr lang="en-US" altLang="en-PH" sz="2800">
              <a:solidFill>
                <a:schemeClr val="tx1"/>
              </a:solidFill>
              <a:latin typeface="Biotif" panose="00000500000000000000" pitchFamily="2" charset="0"/>
            </a:endParaRPr>
          </a:p>
        </p:txBody>
      </p:sp>
      <p:sp>
        <p:nvSpPr>
          <p:cNvPr id="16" name="!!T1"/>
          <p:cNvSpPr/>
          <p:nvPr/>
        </p:nvSpPr>
        <p:spPr>
          <a:xfrm>
            <a:off x="-19540186"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1</a:t>
            </a:r>
            <a:endParaRPr lang="en-PH" sz="3200" dirty="0">
              <a:solidFill>
                <a:schemeClr val="bg1">
                  <a:lumMod val="50000"/>
                </a:schemeClr>
              </a:solidFill>
              <a:latin typeface="Biotif Black" panose="00000500000000000000" pitchFamily="2" charset="0"/>
            </a:endParaRPr>
          </a:p>
        </p:txBody>
      </p:sp>
      <p:sp>
        <p:nvSpPr>
          <p:cNvPr id="17" name="!!T2"/>
          <p:cNvSpPr/>
          <p:nvPr/>
        </p:nvSpPr>
        <p:spPr>
          <a:xfrm>
            <a:off x="-1216953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2</a:t>
            </a:r>
            <a:endParaRPr lang="en-PH" sz="3200" dirty="0">
              <a:solidFill>
                <a:schemeClr val="bg1">
                  <a:lumMod val="50000"/>
                </a:schemeClr>
              </a:solidFill>
              <a:latin typeface="Biotif Black" panose="00000500000000000000" pitchFamily="2" charset="0"/>
            </a:endParaRPr>
          </a:p>
        </p:txBody>
      </p:sp>
      <p:sp>
        <p:nvSpPr>
          <p:cNvPr id="18" name="!T3"/>
          <p:cNvSpPr/>
          <p:nvPr/>
        </p:nvSpPr>
        <p:spPr>
          <a:xfrm>
            <a:off x="-4778205"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a:solidFill>
                  <a:schemeClr val="bg1">
                    <a:lumMod val="50000"/>
                  </a:schemeClr>
                </a:solidFill>
                <a:latin typeface="Biotif Black" panose="00000500000000000000" pitchFamily="2" charset="0"/>
              </a:rPr>
              <a:t>Nội dung 3</a:t>
            </a:r>
            <a:endParaRPr lang="en-PH" sz="3200" dirty="0">
              <a:solidFill>
                <a:schemeClr val="bg1">
                  <a:lumMod val="50000"/>
                </a:schemeClr>
              </a:solidFill>
              <a:latin typeface="Biotif Black" panose="00000500000000000000" pitchFamily="2" charset="0"/>
            </a:endParaRPr>
          </a:p>
        </p:txBody>
      </p:sp>
      <p:sp>
        <p:nvSpPr>
          <p:cNvPr id="19" name="!!T4"/>
          <p:cNvSpPr/>
          <p:nvPr/>
        </p:nvSpPr>
        <p:spPr>
          <a:xfrm>
            <a:off x="2336800" y="215900"/>
            <a:ext cx="8362315" cy="1084580"/>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2800" dirty="0">
                <a:solidFill>
                  <a:schemeClr val="bg1">
                    <a:lumMod val="50000"/>
                  </a:schemeClr>
                </a:solidFill>
                <a:latin typeface="Biotif Black" panose="00000500000000000000" pitchFamily="2" charset="0"/>
              </a:rPr>
              <a:t>Chương </a:t>
            </a:r>
            <a:r>
              <a:rPr lang="vi-VN" altLang="en-US" sz="2800" dirty="0">
                <a:solidFill>
                  <a:schemeClr val="bg1">
                    <a:lumMod val="50000"/>
                  </a:schemeClr>
                </a:solidFill>
                <a:latin typeface="Biotif Black" panose="00000500000000000000" pitchFamily="2" charset="0"/>
              </a:rPr>
              <a:t>3</a:t>
            </a:r>
            <a:r>
              <a:rPr lang="en-US" altLang="vi-VN" sz="2800" dirty="0">
                <a:solidFill>
                  <a:schemeClr val="bg1">
                    <a:lumMod val="50000"/>
                  </a:schemeClr>
                </a:solidFill>
                <a:latin typeface="Biotif Black" panose="00000500000000000000" pitchFamily="2" charset="0"/>
              </a:rPr>
              <a:t>: Phân tích và thiết kế hệ thống</a:t>
            </a:r>
            <a:endParaRPr lang="en-US" altLang="vi-VN" sz="2800" dirty="0">
              <a:solidFill>
                <a:schemeClr val="bg1">
                  <a:lumMod val="50000"/>
                </a:schemeClr>
              </a:solidFill>
              <a:latin typeface="Biotif Black" panose="00000500000000000000" pitchFamily="2" charset="0"/>
            </a:endParaRPr>
          </a:p>
        </p:txBody>
      </p:sp>
      <p:sp>
        <p:nvSpPr>
          <p:cNvPr id="11" name="!!6"/>
          <p:cNvSpPr/>
          <p:nvPr/>
        </p:nvSpPr>
        <p:spPr>
          <a:xfrm>
            <a:off x="-4648042" y="-169145"/>
            <a:ext cx="7339165" cy="7339165"/>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3"/>
          <p:cNvSpPr/>
          <p:nvPr/>
        </p:nvSpPr>
        <p:spPr>
          <a:xfrm>
            <a:off x="9653472" y="0"/>
            <a:ext cx="6965750" cy="6965750"/>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ct2"/>
          <p:cNvSpPr txBox="1"/>
          <p:nvPr/>
        </p:nvSpPr>
        <p:spPr>
          <a:xfrm>
            <a:off x="3178414" y="12854856"/>
            <a:ext cx="5816184" cy="1631216"/>
          </a:xfrm>
          <a:prstGeom prst="rect">
            <a:avLst/>
          </a:prstGeom>
          <a:noFill/>
        </p:spPr>
        <p:txBody>
          <a:bodyPr wrap="square" rtlCol="0">
            <a:spAutoFit/>
          </a:bodyPr>
          <a:lstStyle/>
          <a:p>
            <a:pPr algn="just"/>
            <a:r>
              <a:rPr lang="en-PH" sz="2000" dirty="0">
                <a:latin typeface="Biotif" panose="00000500000000000000" pitchFamily="2" charset="0"/>
              </a:rPr>
              <a:t>	Lorem ipsum dolor sit amet, consectetuer adipiscing elit. Maecenas porttitor congue massa. Fusce posuere, magna sed pulvinar ultricies, purus lectus malesuada libero, sit amet commodo magna eros quis </a:t>
            </a:r>
            <a:r>
              <a:rPr lang="en-PH" sz="2000" dirty="0" err="1">
                <a:latin typeface="Biotif" panose="00000500000000000000" pitchFamily="2" charset="0"/>
              </a:rPr>
              <a:t>urna</a:t>
            </a:r>
            <a:r>
              <a:rPr lang="en-PH" sz="2000" dirty="0">
                <a:latin typeface="Biotif" panose="00000500000000000000" pitchFamily="2" charset="0"/>
              </a:rPr>
              <a:t>.</a:t>
            </a:r>
            <a:endParaRPr lang="en-PH" sz="2000" dirty="0">
              <a:latin typeface="Biotif" panose="00000500000000000000" pitchFamily="2" charset="0"/>
            </a:endParaRPr>
          </a:p>
        </p:txBody>
      </p:sp>
      <p:sp>
        <p:nvSpPr>
          <p:cNvPr id="21" name="!!ct1"/>
          <p:cNvSpPr txBox="1"/>
          <p:nvPr/>
        </p:nvSpPr>
        <p:spPr>
          <a:xfrm>
            <a:off x="3060896" y="8216122"/>
            <a:ext cx="5934253" cy="1938992"/>
          </a:xfrm>
          <a:prstGeom prst="rect">
            <a:avLst/>
          </a:prstGeom>
          <a:noFill/>
        </p:spPr>
        <p:txBody>
          <a:bodyPr wrap="square" rtlCol="0">
            <a:spAutoFit/>
          </a:bodyPr>
          <a:lstStyle/>
          <a:p>
            <a:pPr algn="ctr"/>
            <a:r>
              <a:rPr lang="en-PH" sz="6000">
                <a:ln>
                  <a:solidFill>
                    <a:schemeClr val="tx1"/>
                  </a:solidFill>
                </a:ln>
                <a:solidFill>
                  <a:srgbClr val="FB8500"/>
                </a:solidFill>
                <a:latin typeface="Anton" pitchFamily="2" charset="-93"/>
              </a:rPr>
              <a:t>BONUS THÊM </a:t>
            </a:r>
            <a:endParaRPr lang="en-PH" sz="6000">
              <a:ln>
                <a:solidFill>
                  <a:schemeClr val="tx1"/>
                </a:solidFill>
              </a:ln>
              <a:solidFill>
                <a:srgbClr val="FB8500"/>
              </a:solidFill>
              <a:latin typeface="Anton" pitchFamily="2" charset="-93"/>
            </a:endParaRPr>
          </a:p>
          <a:p>
            <a:pPr algn="ctr"/>
            <a:r>
              <a:rPr lang="en-PH" sz="6000">
                <a:ln>
                  <a:solidFill>
                    <a:schemeClr val="tx1"/>
                  </a:solidFill>
                </a:ln>
                <a:solidFill>
                  <a:srgbClr val="FB8500"/>
                </a:solidFill>
                <a:latin typeface="Anton" pitchFamily="2" charset="-93"/>
              </a:rPr>
              <a:t>NỘI DUNG</a:t>
            </a:r>
            <a:endParaRPr lang="en-PH" sz="6000" dirty="0">
              <a:ln>
                <a:solidFill>
                  <a:schemeClr val="tx1"/>
                </a:solidFill>
              </a:ln>
              <a:solidFill>
                <a:srgbClr val="FB8500"/>
              </a:solidFill>
              <a:latin typeface="Anton" pitchFamily="2" charset="-93"/>
            </a:endParaRPr>
          </a:p>
        </p:txBody>
      </p:sp>
      <p:pic>
        <p:nvPicPr>
          <p:cNvPr id="3" name="Picture 2"/>
          <p:cNvPicPr>
            <a:picLocks noChangeAspect="1"/>
          </p:cNvPicPr>
          <p:nvPr/>
        </p:nvPicPr>
        <p:blipFill>
          <a:blip r:embed="rId1"/>
          <a:stretch>
            <a:fillRect/>
          </a:stretch>
        </p:blipFill>
        <p:spPr>
          <a:xfrm>
            <a:off x="1483360" y="1566545"/>
            <a:ext cx="9225915" cy="481457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5516</Words>
  <Application>WPS Presentation</Application>
  <PresentationFormat>Màn hình rộng</PresentationFormat>
  <Paragraphs>218</Paragraphs>
  <Slides>19</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19</vt:i4>
      </vt:variant>
    </vt:vector>
  </HeadingPairs>
  <TitlesOfParts>
    <vt:vector size="32" baseType="lpstr">
      <vt:lpstr>Arial</vt:lpstr>
      <vt:lpstr>SimSun</vt:lpstr>
      <vt:lpstr>Wingdings</vt:lpstr>
      <vt:lpstr>Anton</vt:lpstr>
      <vt:lpstr>Biotif</vt:lpstr>
      <vt:lpstr>Segoe Print</vt:lpstr>
      <vt:lpstr>Biotif Black</vt:lpstr>
      <vt:lpstr>Lobster</vt:lpstr>
      <vt:lpstr>Calibri</vt:lpstr>
      <vt:lpstr>Microsoft YaHei</vt:lpstr>
      <vt:lpstr>Arial Unicode MS</vt:lpstr>
      <vt:lpstr>Calibri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Noah Arceo</dc:creator>
  <cp:lastModifiedBy>ADMIN</cp:lastModifiedBy>
  <cp:revision>22</cp:revision>
  <dcterms:created xsi:type="dcterms:W3CDTF">2022-02-21T03:29:00Z</dcterms:created>
  <dcterms:modified xsi:type="dcterms:W3CDTF">2023-05-25T17:14:22Z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67399FD25BD942C2ACE00AADC133EA19</vt:lpwstr>
  </property>
  <property fmtid="{D5CDD505-2E9C-101B-9397-08002B2CF9AE}" pid="3" name="KSOProductBuildVer">
    <vt:lpwstr>1033-11.2.0.11537</vt:lpwstr>
  </property>
</Properties>
</file>

<file path=docProps/thumbnail.jpeg>
</file>